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714" r:id="rId2"/>
  </p:sldMasterIdLst>
  <p:notesMasterIdLst>
    <p:notesMasterId r:id="rId36"/>
  </p:notesMasterIdLst>
  <p:sldIdLst>
    <p:sldId id="370" r:id="rId3"/>
    <p:sldId id="362" r:id="rId4"/>
    <p:sldId id="257" r:id="rId5"/>
    <p:sldId id="2147470052" r:id="rId6"/>
    <p:sldId id="258" r:id="rId7"/>
    <p:sldId id="2147472125" r:id="rId8"/>
    <p:sldId id="2147470045" r:id="rId9"/>
    <p:sldId id="270" r:id="rId10"/>
    <p:sldId id="2147472147" r:id="rId11"/>
    <p:sldId id="2147472111" r:id="rId12"/>
    <p:sldId id="262" r:id="rId13"/>
    <p:sldId id="263" r:id="rId14"/>
    <p:sldId id="281" r:id="rId15"/>
    <p:sldId id="282" r:id="rId16"/>
    <p:sldId id="2147472115" r:id="rId17"/>
    <p:sldId id="2147472138" r:id="rId18"/>
    <p:sldId id="2147472132" r:id="rId19"/>
    <p:sldId id="278" r:id="rId20"/>
    <p:sldId id="2147472134" r:id="rId21"/>
    <p:sldId id="2147472135" r:id="rId22"/>
    <p:sldId id="2147472136" r:id="rId23"/>
    <p:sldId id="2147472144" r:id="rId24"/>
    <p:sldId id="2147472130" r:id="rId25"/>
    <p:sldId id="2147472141" r:id="rId26"/>
    <p:sldId id="2147472142" r:id="rId27"/>
    <p:sldId id="2147472143" r:id="rId28"/>
    <p:sldId id="2147308103" r:id="rId29"/>
    <p:sldId id="2147472139" r:id="rId30"/>
    <p:sldId id="2147472140" r:id="rId31"/>
    <p:sldId id="2147472145" r:id="rId32"/>
    <p:sldId id="2147472117" r:id="rId33"/>
    <p:sldId id="2147470048" r:id="rId34"/>
    <p:sldId id="2147472146"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Open Sans" panose="020B0606030504020204" pitchFamily="34" charset="0"/>
      <p:regular r:id="rId43"/>
      <p:bold r:id="rId44"/>
      <p:italic r:id="rId45"/>
      <p:boldItalic r:id="rId46"/>
    </p:embeddedFont>
    <p:embeddedFont>
      <p:font typeface="Raleway" pitchFamily="2" charset="0"/>
      <p:regular r:id="rId47"/>
      <p:bold r:id="rId48"/>
      <p:italic r:id="rId49"/>
      <p:boldItalic r:id="rId50"/>
    </p:embeddedFont>
    <p:embeddedFont>
      <p:font typeface="Source Serif Pro" panose="02040603050405020204" pitchFamily="18"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4CA8598-0377-4A6D-A578-1E3CE075AAF3}">
          <p14:sldIdLst>
            <p14:sldId id="370"/>
            <p14:sldId id="362"/>
            <p14:sldId id="257"/>
            <p14:sldId id="2147470052"/>
            <p14:sldId id="258"/>
            <p14:sldId id="2147472125"/>
            <p14:sldId id="2147470045"/>
            <p14:sldId id="270"/>
            <p14:sldId id="2147472147"/>
            <p14:sldId id="2147472111"/>
            <p14:sldId id="262"/>
            <p14:sldId id="263"/>
            <p14:sldId id="281"/>
            <p14:sldId id="282"/>
            <p14:sldId id="2147472115"/>
            <p14:sldId id="2147472138"/>
            <p14:sldId id="2147472132"/>
            <p14:sldId id="278"/>
            <p14:sldId id="2147472134"/>
            <p14:sldId id="2147472135"/>
            <p14:sldId id="2147472136"/>
            <p14:sldId id="2147472144"/>
            <p14:sldId id="2147472130"/>
            <p14:sldId id="2147472141"/>
            <p14:sldId id="2147472142"/>
            <p14:sldId id="2147472143"/>
            <p14:sldId id="2147308103"/>
            <p14:sldId id="2147472139"/>
            <p14:sldId id="2147472140"/>
            <p14:sldId id="2147472145"/>
            <p14:sldId id="2147472117"/>
            <p14:sldId id="2147470048"/>
            <p14:sldId id="214747214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99CC"/>
    <a:srgbClr val="1E0013"/>
    <a:srgbClr val="F6F5F0"/>
    <a:srgbClr val="FFF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83291" autoAdjust="0"/>
  </p:normalViewPr>
  <p:slideViewPr>
    <p:cSldViewPr snapToGrid="0">
      <p:cViewPr>
        <p:scale>
          <a:sx n="97" d="100"/>
          <a:sy n="97" d="100"/>
        </p:scale>
        <p:origin x="485" y="-1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ucumber.io/docs/guides/over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ucumber.io/docs/guides/overview/"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zone.com/articles/behavior-driven-testing-in-automated-testing-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t-BR" dirty="0"/>
              <a:t>Vou falar um pouco sobre o BDD – uma ferramenta muita discutida nos canais de QA, foi por isso que eu acabei de interessando em estudar sobre esse tema, e me aprofundando mais no assunto eu achei alguns pontos pertinentes que resolvi trazer para vocês em forma de workshop. </a:t>
            </a:r>
          </a:p>
          <a:p>
            <a:pPr marL="158750" indent="0">
              <a:buNone/>
            </a:pPr>
            <a:endParaRPr lang="en-US" dirty="0"/>
          </a:p>
        </p:txBody>
      </p:sp>
    </p:spTree>
    <p:extLst>
      <p:ext uri="{BB962C8B-B14F-4D97-AF65-F5344CB8AC3E}">
        <p14:creationId xmlns:p14="http://schemas.microsoft.com/office/powerpoint/2010/main" val="692369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72f383cba7_4_12:notes"/>
          <p:cNvSpPr>
            <a:spLocks noGrp="1" noRot="1" noChangeAspect="1"/>
          </p:cNvSpPr>
          <p:nvPr>
            <p:ph type="sldImg" idx="2"/>
          </p:nvPr>
        </p:nvSpPr>
        <p:spPr>
          <a:xfrm>
            <a:off x="90488" y="744538"/>
            <a:ext cx="6618287"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72f383cba7_4_12: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Beneficio</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BDD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Calibri" panose="020F0502020204030204" pitchFamily="34" charset="0"/>
              <a:buChar char="-"/>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Redução</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de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recursos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BDD tem tudo a ver com concentrar o esforço de desenvolvimento na descoberta e entrega dos recursos que fornecerão valor e evitar aqueles que não fornecerão.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Custos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reduzidos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consequência direta desse desperdício reduzido é a redução de custos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Mudanças mais fáceis e seguras: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especificações (cenários) executáveis de baixo nível também atuam como documentação técnica para desenvolvedores, tornando mais fácil para eles entenderem a base de código existente e fazerem suas próprias alterações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Releases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mais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rapidas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esses testes automatizados abrangentes também aceleram consideravelmente o ciclo de lançamento.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Desvantagens</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BDD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Calibri" panose="020F050202020403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O BDD precisa de um grande engajamento e colaboração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práticas de BDD são baseadas em conversas e feedback. De fato, essas conversas impulsionam e constroem o entendimento da equipe sobre os requisitos e sobre como eles podem fornecer valor comercial com base nesses requisitos.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 BDD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não</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funciona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isoladamente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Especificações detalhadas são escritas por analistas de negócios e depois entregues às equipes de desenvolvimento que geralmente estão fora do local ou no exterior, e depois o teste é delegado para outra equipe de qualidade separada.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Vai ser possível você criar uma boa qualidade de Código, mas 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galta</a:t>
            </a:r>
            <a:r>
              <a:rPr lang="pt-BR" sz="1800" dirty="0">
                <a:effectLst/>
                <a:latin typeface="Calibri" panose="020F0502020204030204" pitchFamily="34" charset="0"/>
                <a:ea typeface="Calibri" panose="020F0502020204030204" pitchFamily="34" charset="0"/>
                <a:cs typeface="Times New Roman" panose="02020603050405020304" pitchFamily="18" charset="0"/>
              </a:rPr>
              <a:t> de interação dificultará esclarecer e entender bem os requisitos.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Testes mal escritos podem levar a custos mais altos de manutenção do teste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Criar cenários irrelevantes ou abstratos correm o risco de ser frágil.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400"/>
              <a:buFont typeface="Arial"/>
              <a:buNone/>
            </a:pPr>
            <a:endParaRPr b="0" dirty="0"/>
          </a:p>
        </p:txBody>
      </p:sp>
    </p:spTree>
    <p:extLst>
      <p:ext uri="{BB962C8B-B14F-4D97-AF65-F5344CB8AC3E}">
        <p14:creationId xmlns:p14="http://schemas.microsoft.com/office/powerpoint/2010/main" val="630319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407b909d6f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373737"/>
                </a:solidFill>
                <a:effectLst/>
                <a:latin typeface="Helvetica Neue"/>
              </a:rPr>
              <a:t>Resumindo, é uma prática bem utilizada e entende que o desenvolvimento é feito do teste para o código.</a:t>
            </a:r>
            <a:endParaRPr dirty="0"/>
          </a:p>
        </p:txBody>
      </p:sp>
      <p:sp>
        <p:nvSpPr>
          <p:cNvPr id="215" name="Google Shape;215;g1407b909d6f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407b909d6f_2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Saber por onde começar ou quais testes eles devem escrever a seguir</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 Ser muito focados em detalhes, perdendo a visão mais ampla das metas de negócios que deveriam implementar.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 O grande número de testes de unidade pode se tornar difícil de manter o projeto cresce em tamanho.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 São fortemente acoplados para uma implementação específica do código. Eles se concentram no método ou função que eles estão testando, e não sobre o que o código deve fazer em termos de negócios.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pt-BR" sz="1100" b="0" i="0" u="none" strike="noStrike" cap="none" dirty="0">
              <a:solidFill>
                <a:schemeClr val="tx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pt-BR" sz="1100" b="0" i="0" u="none" strike="noStrike" cap="none" dirty="0">
              <a:solidFill>
                <a:schemeClr val="tx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pt-BR" sz="1100" b="0" i="0" u="none" strike="noStrike" cap="none" dirty="0">
              <a:solidFill>
                <a:schemeClr val="tx1"/>
              </a:solidFill>
              <a:latin typeface="Open Sans"/>
              <a:ea typeface="Open Sans"/>
              <a:cs typeface="Open Sans"/>
              <a:sym typeface="Open Sans"/>
            </a:endParaRPr>
          </a:p>
          <a:p>
            <a:pPr marL="0" lvl="0" indent="0" algn="l" rtl="0">
              <a:spcBef>
                <a:spcPts val="0"/>
              </a:spcBef>
              <a:spcAft>
                <a:spcPts val="0"/>
              </a:spcAft>
              <a:buNone/>
            </a:pPr>
            <a:endParaRPr dirty="0"/>
          </a:p>
        </p:txBody>
      </p:sp>
      <p:sp>
        <p:nvSpPr>
          <p:cNvPr id="233" name="Google Shape;233;g1407b909d6f_2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407b909d6f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Em qualquer organização temos equipes de negócios que entendem os cenários do usuário e o módulo do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usuario</a:t>
            </a:r>
            <a:r>
              <a:rPr lang="pt-BR" sz="1800" dirty="0">
                <a:effectLst/>
                <a:latin typeface="Calibri" panose="020F0502020204030204" pitchFamily="34" charset="0"/>
                <a:ea typeface="Calibri" panose="020F0502020204030204" pitchFamily="34" charset="0"/>
                <a:cs typeface="Times New Roman" panose="02020603050405020304" pitchFamily="18" charset="0"/>
              </a:rPr>
              <a:t> e como 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usuarios</a:t>
            </a:r>
            <a:r>
              <a:rPr lang="pt-BR" sz="1800" dirty="0">
                <a:effectLst/>
                <a:latin typeface="Calibri" panose="020F0502020204030204" pitchFamily="34" charset="0"/>
                <a:ea typeface="Calibri" panose="020F0502020204030204" pitchFamily="34" charset="0"/>
                <a:cs typeface="Times New Roman" panose="02020603050405020304" pitchFamily="18" charset="0"/>
              </a:rPr>
              <a:t> interagem com as aplicações e então temos equipes técnicas onde temos desenvolvedores, testadores, engenheiros de automação que fazer parte da implementação e geralmente há uma lacuna entre o entendimento das equipes de negócios e as equipes técnicas e o BDD trata de preencher essa lacuna.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187" name="Google Shape;187;g1407b909d6f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817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407b909d6f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Em qualquer organização temos equipes de negócios que entendem os cenários do usuário e o módulo do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usuario</a:t>
            </a:r>
            <a:r>
              <a:rPr lang="pt-BR" sz="1800" dirty="0">
                <a:effectLst/>
                <a:latin typeface="Calibri" panose="020F0502020204030204" pitchFamily="34" charset="0"/>
                <a:ea typeface="Calibri" panose="020F0502020204030204" pitchFamily="34" charset="0"/>
                <a:cs typeface="Times New Roman" panose="02020603050405020304" pitchFamily="18" charset="0"/>
              </a:rPr>
              <a:t> e como 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usuarios</a:t>
            </a:r>
            <a:r>
              <a:rPr lang="pt-BR" sz="1800" dirty="0">
                <a:effectLst/>
                <a:latin typeface="Calibri" panose="020F0502020204030204" pitchFamily="34" charset="0"/>
                <a:ea typeface="Calibri" panose="020F0502020204030204" pitchFamily="34" charset="0"/>
                <a:cs typeface="Times New Roman" panose="02020603050405020304" pitchFamily="18" charset="0"/>
              </a:rPr>
              <a:t> interagem com as aplicações e então temos equipes técnicas onde temos desenvolvedores, testadores, engenheiros de automação que fazer parte da implementação e geralmente há uma lacuna entre o entendimento das equipes de negócios e as equipes técnicas e o BDD trata de preencher essa lacuna.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Antes do início do trabalho no recurso, o analista de negócios se reúne com o desenvolvedor e o testador que trabalhará nele e eles conversam sobre o recurso. Nesta conversa, eles discutem e traduzem os principais exemplos de como o recurso deve funcionar em um conjunto de requisitos escritos em um formato estruturado em inglês, geralmente chamado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Gherkin</a:t>
            </a:r>
            <a:r>
              <a:rPr lang="pt-BR" sz="1800" dirty="0">
                <a:effectLst/>
                <a:latin typeface="Calibri" panose="020F0502020204030204" pitchFamily="34" charset="0"/>
                <a:ea typeface="Calibri" panose="020F0502020204030204" pitchFamily="34" charset="0"/>
                <a:cs typeface="Times New Roman" panose="02020603050405020304" pitchFamily="18" charset="0"/>
              </a:rPr>
              <a:t>.  Esses testes especificam como o software deve se comportar e orientam os desenvolvedores na construção de software funcional que se concentra em recursos que realmente importam para os negócios.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desenvolvedor usa uma ferramenta BDD para transformar esses requisitos em um conjunto de testes automatizados que são executados no código do aplicativo e ajudam a determinar objetivamente quando um recurso é concluído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187" name="Google Shape;187;g1407b909d6f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0114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F230F065-ADFE-46A0-80BA-62E3DB2C4574}" type="datetime1">
              <a:rPr lang="en-US" smtClean="0"/>
              <a:pPr/>
              <a:t>12/9/2022</a:t>
            </a:fld>
            <a:endParaRPr lang="en-US" dirty="0"/>
          </a:p>
        </p:txBody>
      </p:sp>
      <p:sp>
        <p:nvSpPr>
          <p:cNvPr id="7" name="Header Placeholder 6"/>
          <p:cNvSpPr>
            <a:spLocks noGrp="1"/>
          </p:cNvSpPr>
          <p:nvPr>
            <p:ph type="hdr" sz="quarter" idx="13"/>
          </p:nvPr>
        </p:nvSpPr>
        <p:spPr/>
        <p:txBody>
          <a:bodyPr/>
          <a:lstStyle/>
          <a:p>
            <a:endParaRPr lang="en-US" dirty="0"/>
          </a:p>
        </p:txBody>
      </p:sp>
      <p:sp>
        <p:nvSpPr>
          <p:cNvPr id="2" name="Slide Number Placeholder 1"/>
          <p:cNvSpPr>
            <a:spLocks noGrp="1"/>
          </p:cNvSpPr>
          <p:nvPr>
            <p:ph type="sldNum" sz="quarter" idx="14"/>
          </p:nvPr>
        </p:nvSpPr>
        <p:spPr/>
        <p:txBody>
          <a:bodyPr/>
          <a:lstStyle/>
          <a:p>
            <a:fld id="{DADD4AB0-DA56-AC40-9592-4E955E6D4581}" type="slidenum">
              <a:rPr lang="en-US" smtClean="0"/>
              <a:pPr/>
              <a:t>15</a:t>
            </a:fld>
            <a:endParaRPr lang="en-US" dirty="0"/>
          </a:p>
        </p:txBody>
      </p:sp>
      <p:sp>
        <p:nvSpPr>
          <p:cNvPr id="8" name="Slide Image Placeholder 7"/>
          <p:cNvSpPr>
            <a:spLocks noGrp="1" noRot="1" noChangeAspect="1"/>
          </p:cNvSpPr>
          <p:nvPr>
            <p:ph type="sldImg"/>
          </p:nvPr>
        </p:nvSpPr>
        <p:spPr>
          <a:xfrm>
            <a:off x="3295650" y="6577013"/>
            <a:ext cx="3613150" cy="2033587"/>
          </a:xfrm>
        </p:spPr>
      </p:sp>
      <p:sp>
        <p:nvSpPr>
          <p:cNvPr id="9" name="Notes Placeholder 8"/>
          <p:cNvSpPr>
            <a:spLocks noGrp="1"/>
          </p:cNvSpPr>
          <p:nvPr>
            <p:ph type="body" idx="1"/>
          </p:nvPr>
        </p:nvSpPr>
        <p:spPr/>
        <p:txBody>
          <a:bodyPr/>
          <a:lstStyle/>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 portanto  em BDD temos três práticas ou três fases, a primeira é a Descoberta, depois temos a formulação e por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fimi</a:t>
            </a:r>
            <a:r>
              <a:rPr lang="pt-BR" sz="1800" dirty="0">
                <a:effectLst/>
                <a:latin typeface="Calibri" panose="020F0502020204030204" pitchFamily="34" charset="0"/>
                <a:ea typeface="Calibri" panose="020F0502020204030204" pitchFamily="34" charset="0"/>
                <a:cs typeface="Times New Roman" panose="02020603050405020304" pitchFamily="18" charset="0"/>
              </a:rPr>
              <a:t> temos a automação;  Na fase de descoberta, como vimos as equipes se encontrarem, explorar e discutir sobre a história do usuário e como o sistema deve se comportar; E o resultado desta fase é o comportamento acordado do sistema.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Passando para a fase de formulação,  onde são criados exemplos concretos que podem ser usados para desenvolvimento 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autoamção</a:t>
            </a:r>
            <a:r>
              <a:rPr lang="pt-BR" sz="1800" dirty="0">
                <a:effectLst/>
                <a:latin typeface="Calibri" panose="020F0502020204030204" pitchFamily="34" charset="0"/>
                <a:ea typeface="Calibri" panose="020F0502020204030204" pitchFamily="34" charset="0"/>
                <a:cs typeface="Times New Roman" panose="02020603050405020304" pitchFamily="18" charset="0"/>
              </a:rPr>
              <a:t>. O resultado desta fase são os exemplos documentados e podemos também ter alguns testes de aceitação criados como resultado desta fase de formulação.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Finalmente passamos para a fase de automação onde a codificação é feita com base nos exemplos documentados, e aqui também criamos cenários automatizados ou testes de cada vez, fazendo com que oriente o desenvolvimento. O Resultado desta fase é o código implementado e os testes de automação para que tenhamos essas três fases de práticas no processo BDD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7413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9307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407b909d6f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No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usamos descrições legíveis por humanos ou requisitos do usuário. Então todas 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estorais</a:t>
            </a:r>
            <a:r>
              <a:rPr lang="pt-BR" sz="1800" dirty="0">
                <a:effectLst/>
                <a:latin typeface="Calibri" panose="020F0502020204030204" pitchFamily="34" charset="0"/>
                <a:ea typeface="Calibri" panose="020F0502020204030204" pitchFamily="34" charset="0"/>
                <a:cs typeface="Times New Roman" panose="02020603050405020304" pitchFamily="18" charset="0"/>
              </a:rPr>
              <a:t> criadas pelo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devem ser entendidos por todos, essa é a principal vantagem, tanto os técnicos quanto os não técnicos, todas as equipes e todas as partes interessadas, podem entender o cenário ou as histórias no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e então podem se comunicar e colaborar uns com os outros de uma maneira muito melhor e está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escrit</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uma linguagem compartilhada que é chamada de linguagem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gherkin</a:t>
            </a:r>
            <a:r>
              <a:rPr lang="pt-BR" sz="1800" dirty="0">
                <a:effectLst/>
                <a:latin typeface="Calibri" panose="020F0502020204030204" pitchFamily="34" charset="0"/>
                <a:ea typeface="Calibri" panose="020F0502020204030204" pitchFamily="34" charset="0"/>
                <a:cs typeface="Times New Roman" panose="02020603050405020304" pitchFamily="18" charset="0"/>
              </a:rPr>
              <a:t>. E é isso que melhora a comunicação entre as equipes.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51" name="Google Shape;251;g1407b909d6f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04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407b909d6f_2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83" name="Google Shape;483;g1407b909d6f_2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407b909d6f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No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usamos descrições legíveis por humanos ou requisitos do usuário. Então todas 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estorais</a:t>
            </a:r>
            <a:r>
              <a:rPr lang="pt-BR" sz="1800" dirty="0">
                <a:effectLst/>
                <a:latin typeface="Calibri" panose="020F0502020204030204" pitchFamily="34" charset="0"/>
                <a:ea typeface="Calibri" panose="020F0502020204030204" pitchFamily="34" charset="0"/>
                <a:cs typeface="Times New Roman" panose="02020603050405020304" pitchFamily="18" charset="0"/>
              </a:rPr>
              <a:t> criadas pelo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devem ser entendidos por todos, essa é a principal vantagem, tanto os técnicos quanto os não técnicos, todas as equipes e todas as partes interessadas, podem entender o cenário ou as histórias no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e então podem se comunicar e colaborar uns com os outros de uma maneira muito melhor e está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escrit</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uma linguagem compartilhada que é chamada de linguagem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gherkin</a:t>
            </a:r>
            <a:r>
              <a:rPr lang="pt-BR" sz="1800" dirty="0">
                <a:effectLst/>
                <a:latin typeface="Calibri" panose="020F0502020204030204" pitchFamily="34" charset="0"/>
                <a:ea typeface="Calibri" panose="020F0502020204030204" pitchFamily="34" charset="0"/>
                <a:cs typeface="Times New Roman" panose="02020603050405020304" pitchFamily="18" charset="0"/>
              </a:rPr>
              <a:t>. E é isso que melhora a comunicação entre as equipes.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51" name="Google Shape;251;g1407b909d6f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310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3044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407b909d6f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No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usamos descrições legíveis por humanos ou requisitos do usuário. Então todas 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estorais</a:t>
            </a:r>
            <a:r>
              <a:rPr lang="pt-BR" sz="1800" dirty="0">
                <a:effectLst/>
                <a:latin typeface="Calibri" panose="020F0502020204030204" pitchFamily="34" charset="0"/>
                <a:ea typeface="Calibri" panose="020F0502020204030204" pitchFamily="34" charset="0"/>
                <a:cs typeface="Times New Roman" panose="02020603050405020304" pitchFamily="18" charset="0"/>
              </a:rPr>
              <a:t> criadas pelo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devem ser entendidos por todos, essa é a principal vantagem, tanto os técnicos quanto os não técnicos, todas as equipes e todas as partes interessadas, podem entender o cenário ou as histórias no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e então podem se comunicar e colaborar uns com os outros de uma maneira muito melhor e está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escrit</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uma linguagem compartilhada que é chamada de linguagem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gherkin</a:t>
            </a:r>
            <a:r>
              <a:rPr lang="pt-BR" sz="1800" dirty="0">
                <a:effectLst/>
                <a:latin typeface="Calibri" panose="020F0502020204030204" pitchFamily="34" charset="0"/>
                <a:ea typeface="Calibri" panose="020F0502020204030204" pitchFamily="34" charset="0"/>
                <a:cs typeface="Times New Roman" panose="02020603050405020304" pitchFamily="18" charset="0"/>
              </a:rPr>
              <a:t>. E é isso que melhora a comunicação entre as equipes.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51" name="Google Shape;251;g1407b909d6f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0166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407b909d6f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Então eles vão acabar levantando diferentes cenários e comportamentos que 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feature</a:t>
            </a:r>
            <a:r>
              <a:rPr lang="pt-BR" sz="1800" dirty="0">
                <a:effectLst/>
                <a:latin typeface="Calibri" panose="020F0502020204030204" pitchFamily="34" charset="0"/>
                <a:ea typeface="Calibri" panose="020F0502020204030204" pitchFamily="34" charset="0"/>
                <a:cs typeface="Times New Roman" panose="02020603050405020304" pitchFamily="18" charset="0"/>
              </a:rPr>
              <a:t> deve ter e finalmente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cehgarão</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um comportamento desejado e esperado.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Como resultado dessa reunião, será o comportamento do sistema acordado com o qual todas essas pessoas concordarão e como vimos na sessão anterior temos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tres</a:t>
            </a:r>
            <a:r>
              <a:rPr lang="pt-BR" sz="1800" dirty="0">
                <a:effectLst/>
                <a:latin typeface="Calibri" panose="020F0502020204030204" pitchFamily="34" charset="0"/>
                <a:ea typeface="Calibri" panose="020F0502020204030204" pitchFamily="34" charset="0"/>
                <a:cs typeface="Times New Roman" panose="02020603050405020304" pitchFamily="18" charset="0"/>
              </a:rPr>
              <a:t> fases na descoberta do BDD, onde fazemos isso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51" name="Google Shape;251;g1407b909d6f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039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407b909d6f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Então eles vão acabar levantando diferentes cenários e comportamentos que 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feature</a:t>
            </a:r>
            <a:r>
              <a:rPr lang="pt-BR" sz="1800" dirty="0">
                <a:effectLst/>
                <a:latin typeface="Calibri" panose="020F0502020204030204" pitchFamily="34" charset="0"/>
                <a:ea typeface="Calibri" panose="020F0502020204030204" pitchFamily="34" charset="0"/>
                <a:cs typeface="Times New Roman" panose="02020603050405020304" pitchFamily="18" charset="0"/>
              </a:rPr>
              <a:t> deve ter e finalmente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cehgarão</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um comportamento desejado e esperado.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Como resultado dessa reunião, será o comportamento do sistema acordado com o qual todas essas pessoas concordarão e como vimos na sessão anterior temos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tres</a:t>
            </a:r>
            <a:r>
              <a:rPr lang="pt-BR" sz="1800" dirty="0">
                <a:effectLst/>
                <a:latin typeface="Calibri" panose="020F0502020204030204" pitchFamily="34" charset="0"/>
                <a:ea typeface="Calibri" panose="020F0502020204030204" pitchFamily="34" charset="0"/>
                <a:cs typeface="Times New Roman" panose="02020603050405020304" pitchFamily="18" charset="0"/>
              </a:rPr>
              <a:t> fases na descoberta do BDD, onde fazemos isso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51" name="Google Shape;251;g1407b909d6f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24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Na fase de formulação, estes exemplos que foram aceitos são formulados dentro dos requisitos e os cenários  legíveis e executáveis.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06230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407b909d6f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Vamos entender com um exemplo. O mesmo anterior de reservar passagens aéreas.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Podemos colocar este exemplo 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feature</a:t>
            </a:r>
            <a:r>
              <a:rPr lang="pt-BR" sz="1800" dirty="0">
                <a:effectLst/>
                <a:latin typeface="Calibri" panose="020F0502020204030204" pitchFamily="34" charset="0"/>
                <a:ea typeface="Calibri" panose="020F0502020204030204" pitchFamily="34" charset="0"/>
                <a:cs typeface="Times New Roman" panose="02020603050405020304" pitchFamily="18" charset="0"/>
              </a:rPr>
              <a:t> como Reserva de tickets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 podemos criar um cenário igual ao exemplo que é reter tickets até que 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usuario</a:t>
            </a:r>
            <a:r>
              <a:rPr lang="pt-BR" sz="1800" dirty="0">
                <a:effectLst/>
                <a:latin typeface="Calibri" panose="020F0502020204030204" pitchFamily="34" charset="0"/>
                <a:ea typeface="Calibri" panose="020F0502020204030204" pitchFamily="34" charset="0"/>
                <a:cs typeface="Times New Roman" panose="02020603050405020304" pitchFamily="18" charset="0"/>
              </a:rPr>
              <a:t> conclua o processo de transação.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 então podemos criar as etapas nesse exemplo.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Primeira coisa que podemos dizer é que a linguagem é natural, uma linguagem que pode ser entendida pelas equipes técnicas e não técnicas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Podemos divider </a:t>
            </a:r>
            <a:r>
              <a:rPr lang="en-US" dirty="0" err="1"/>
              <a:t>em</a:t>
            </a:r>
            <a:r>
              <a:rPr lang="en-US" dirty="0"/>
              <a:t> context, event e outcomes, </a:t>
            </a:r>
          </a:p>
          <a:p>
            <a:pPr marL="0" lvl="0" indent="0" algn="l" rtl="0">
              <a:spcBef>
                <a:spcPts val="0"/>
              </a:spcBef>
              <a:spcAft>
                <a:spcPts val="0"/>
              </a:spcAft>
              <a:buNone/>
            </a:pPr>
            <a:r>
              <a:rPr lang="en-US" dirty="0" err="1"/>
              <a:t>Contexto</a:t>
            </a:r>
            <a:r>
              <a:rPr lang="en-US" dirty="0"/>
              <a:t> é o </a:t>
            </a:r>
            <a:r>
              <a:rPr lang="en-US" dirty="0" err="1"/>
              <a:t>coisa</a:t>
            </a:r>
            <a:r>
              <a:rPr lang="en-US" dirty="0"/>
              <a:t> que o </a:t>
            </a:r>
            <a:r>
              <a:rPr lang="en-US" dirty="0" err="1"/>
              <a:t>usuario</a:t>
            </a:r>
            <a:r>
              <a:rPr lang="en-US" dirty="0"/>
              <a:t> </a:t>
            </a:r>
            <a:r>
              <a:rPr lang="en-US" dirty="0" err="1"/>
              <a:t>precisa</a:t>
            </a:r>
            <a:r>
              <a:rPr lang="en-US" dirty="0"/>
              <a:t> </a:t>
            </a:r>
            <a:r>
              <a:rPr lang="en-US" dirty="0" err="1"/>
              <a:t>fazer</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Essas palavras chaves que utilizamos para fazer o cenário é chamado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gherkin</a:t>
            </a:r>
            <a:br>
              <a:rPr lang="pt-BR" sz="1800" dirty="0">
                <a:effectLst/>
                <a:latin typeface="Calibri" panose="020F0502020204030204" pitchFamily="34" charset="0"/>
                <a:ea typeface="Calibri" panose="020F0502020204030204" pitchFamily="34" charset="0"/>
                <a:cs typeface="Times New Roman" panose="02020603050405020304" pitchFamily="18" charset="0"/>
              </a:rPr>
            </a:br>
            <a:br>
              <a:rPr lang="pt-BR" sz="1800" dirty="0">
                <a:effectLst/>
                <a:latin typeface="Calibri" panose="020F0502020204030204" pitchFamily="34" charset="0"/>
                <a:ea typeface="Calibri" panose="020F0502020204030204" pitchFamily="34" charset="0"/>
                <a:cs typeface="Times New Roman" panose="02020603050405020304" pitchFamily="18" charset="0"/>
              </a:rPr>
            </a:br>
            <a:br>
              <a:rPr lang="pt-BR" sz="1800" dirty="0">
                <a:effectLst/>
                <a:latin typeface="Calibri" panose="020F0502020204030204" pitchFamily="34" charset="0"/>
                <a:ea typeface="Calibri" panose="020F0502020204030204" pitchFamily="34" charset="0"/>
                <a:cs typeface="Times New Roman" panose="02020603050405020304" pitchFamily="18" charset="0"/>
              </a:rPr>
            </a:br>
            <a:r>
              <a:rPr lang="pt-BR" sz="1800" dirty="0">
                <a:effectLst/>
                <a:latin typeface="Calibri" panose="020F0502020204030204" pitchFamily="34" charset="0"/>
                <a:ea typeface="Calibri" panose="020F0502020204030204" pitchFamily="34" charset="0"/>
                <a:cs typeface="Times New Roman" panose="02020603050405020304" pitchFamily="18" charset="0"/>
              </a:rPr>
              <a:t>Se 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dev</a:t>
            </a:r>
            <a:r>
              <a:rPr lang="pt-BR" sz="1800" dirty="0">
                <a:effectLst/>
                <a:latin typeface="Calibri" panose="020F0502020204030204" pitchFamily="34" charset="0"/>
                <a:ea typeface="Calibri" panose="020F0502020204030204" pitchFamily="34" charset="0"/>
                <a:cs typeface="Times New Roman" panose="02020603050405020304" pitchFamily="18" charset="0"/>
              </a:rPr>
              <a:t> ler,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voce</a:t>
            </a:r>
            <a:r>
              <a:rPr lang="pt-BR" sz="1800" dirty="0">
                <a:effectLst/>
                <a:latin typeface="Calibri" panose="020F0502020204030204" pitchFamily="34" charset="0"/>
                <a:ea typeface="Calibri" panose="020F0502020204030204" pitchFamily="34" charset="0"/>
                <a:cs typeface="Times New Roman" panose="02020603050405020304" pitchFamily="18" charset="0"/>
              </a:rPr>
              <a:t> tem um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se 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dev</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nao</a:t>
            </a:r>
            <a:r>
              <a:rPr lang="pt-BR" sz="1800" dirty="0">
                <a:effectLst/>
                <a:latin typeface="Calibri" panose="020F0502020204030204" pitchFamily="34" charset="0"/>
                <a:ea typeface="Calibri" panose="020F0502020204030204" pitchFamily="34" charset="0"/>
                <a:cs typeface="Times New Roman" panose="02020603050405020304" pitchFamily="18" charset="0"/>
              </a:rPr>
              <a:t> ler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voce</a:t>
            </a:r>
            <a:r>
              <a:rPr lang="pt-BR" sz="1800" dirty="0">
                <a:effectLst/>
                <a:latin typeface="Calibri" panose="020F0502020204030204" pitchFamily="34" charset="0"/>
                <a:ea typeface="Calibri" panose="020F0502020204030204" pitchFamily="34" charset="0"/>
                <a:cs typeface="Times New Roman" panose="02020603050405020304" pitchFamily="18" charset="0"/>
              </a:rPr>
              <a:t> tem um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gherkin</a:t>
            </a:r>
            <a:r>
              <a:rPr lang="pt-BR" sz="1800" dirty="0">
                <a:effectLst/>
                <a:latin typeface="Calibri" panose="020F0502020204030204" pitchFamily="34" charset="0"/>
                <a:ea typeface="Calibri" panose="020F0502020204030204" pitchFamily="34" charset="0"/>
                <a:cs typeface="Times New Roman" panose="02020603050405020304" pitchFamily="18" charset="0"/>
              </a:rPr>
              <a:t> que ira ajudar na automação.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461" name="Google Shape;461;g1407b909d6f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8740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407b909d6f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BR" dirty="0"/>
          </a:p>
          <a:p>
            <a:pPr marL="158750" indent="0" algn="l" fontAlgn="base">
              <a:buNone/>
            </a:pPr>
            <a:r>
              <a:rPr lang="pt-BR" b="0" i="0" dirty="0" err="1">
                <a:solidFill>
                  <a:srgbClr val="444444"/>
                </a:solidFill>
                <a:effectLst/>
                <a:latin typeface="Titillium"/>
              </a:rPr>
              <a:t>Given</a:t>
            </a:r>
            <a:endParaRPr lang="pt-BR" b="0" i="0" dirty="0">
              <a:solidFill>
                <a:srgbClr val="444444"/>
              </a:solidFill>
              <a:effectLst/>
              <a:latin typeface="Titillium"/>
            </a:endParaRPr>
          </a:p>
          <a:p>
            <a:pPr algn="l" fontAlgn="base"/>
            <a:r>
              <a:rPr lang="pt-BR" b="0" i="0" dirty="0">
                <a:solidFill>
                  <a:srgbClr val="666666"/>
                </a:solidFill>
                <a:effectLst/>
                <a:latin typeface="Titillium"/>
              </a:rPr>
              <a:t>O </a:t>
            </a:r>
            <a:r>
              <a:rPr lang="pt-BR" b="0" i="0" dirty="0" err="1">
                <a:solidFill>
                  <a:srgbClr val="666666"/>
                </a:solidFill>
                <a:effectLst/>
                <a:latin typeface="Titillium"/>
              </a:rPr>
              <a:t>Given</a:t>
            </a:r>
            <a:r>
              <a:rPr lang="pt-BR" b="0" i="0" dirty="0">
                <a:solidFill>
                  <a:srgbClr val="666666"/>
                </a:solidFill>
                <a:effectLst/>
                <a:latin typeface="Titillium"/>
              </a:rPr>
              <a:t> é a parte que você define o cenário. Qual a situação atual? O que deve existir/acontecer de antemão para que o </a:t>
            </a:r>
            <a:r>
              <a:rPr lang="pt-BR" b="0" i="0" dirty="0" err="1">
                <a:solidFill>
                  <a:srgbClr val="666666"/>
                </a:solidFill>
                <a:effectLst/>
                <a:latin typeface="Titillium"/>
              </a:rPr>
              <a:t>o</a:t>
            </a:r>
            <a:r>
              <a:rPr lang="pt-BR" b="0" i="0" dirty="0">
                <a:solidFill>
                  <a:srgbClr val="666666"/>
                </a:solidFill>
                <a:effectLst/>
                <a:latin typeface="Titillium"/>
              </a:rPr>
              <a:t> requisito aconteça?</a:t>
            </a:r>
          </a:p>
          <a:p>
            <a:pPr marL="158750" indent="0" algn="l" fontAlgn="base">
              <a:buNone/>
            </a:pPr>
            <a:r>
              <a:rPr lang="pt-BR" b="0" i="0" dirty="0">
                <a:solidFill>
                  <a:srgbClr val="444444"/>
                </a:solidFill>
                <a:effectLst/>
                <a:latin typeface="Titillium"/>
              </a:rPr>
              <a:t>When</a:t>
            </a:r>
          </a:p>
          <a:p>
            <a:pPr algn="l" fontAlgn="base"/>
            <a:r>
              <a:rPr lang="pt-BR" b="0" i="0" dirty="0">
                <a:solidFill>
                  <a:srgbClr val="666666"/>
                </a:solidFill>
                <a:effectLst/>
                <a:latin typeface="Titillium"/>
              </a:rPr>
              <a:t>When é o “trigger” da situação. Quando o a funcionalidade  é percebido? Quando a nova funcionalidade é chamada?</a:t>
            </a:r>
          </a:p>
          <a:p>
            <a:pPr marL="158750" indent="0" algn="l" fontAlgn="base">
              <a:buNone/>
            </a:pPr>
            <a:r>
              <a:rPr lang="pt-BR" b="0" i="0" dirty="0" err="1">
                <a:solidFill>
                  <a:srgbClr val="444444"/>
                </a:solidFill>
                <a:effectLst/>
                <a:latin typeface="Titillium"/>
              </a:rPr>
              <a:t>Then</a:t>
            </a:r>
            <a:endParaRPr lang="pt-BR" b="0" i="0" dirty="0">
              <a:solidFill>
                <a:srgbClr val="444444"/>
              </a:solidFill>
              <a:effectLst/>
              <a:latin typeface="Titillium"/>
            </a:endParaRPr>
          </a:p>
          <a:p>
            <a:pPr algn="l" fontAlgn="base"/>
            <a:r>
              <a:rPr lang="pt-BR" b="0" i="0" dirty="0">
                <a:solidFill>
                  <a:srgbClr val="666666"/>
                </a:solidFill>
                <a:effectLst/>
                <a:latin typeface="Titillium"/>
              </a:rPr>
              <a:t>Obviamente, o </a:t>
            </a:r>
            <a:r>
              <a:rPr lang="pt-BR" b="0" i="0" dirty="0" err="1">
                <a:solidFill>
                  <a:srgbClr val="666666"/>
                </a:solidFill>
                <a:effectLst/>
                <a:latin typeface="Titillium"/>
              </a:rPr>
              <a:t>Then</a:t>
            </a:r>
            <a:r>
              <a:rPr lang="pt-BR" b="0" i="0" dirty="0">
                <a:solidFill>
                  <a:srgbClr val="666666"/>
                </a:solidFill>
                <a:effectLst/>
                <a:latin typeface="Titillium"/>
              </a:rPr>
              <a:t> descreve a consequência do problema ou o resultado esperado do novo requisito</a:t>
            </a:r>
          </a:p>
          <a:p>
            <a:pPr marL="158750" indent="0" algn="l" fontAlgn="base">
              <a:buNone/>
            </a:pPr>
            <a:endParaRPr lang="pt-BR" b="0" i="0" dirty="0">
              <a:solidFill>
                <a:srgbClr val="444444"/>
              </a:solidFill>
              <a:effectLst/>
              <a:latin typeface="Titillium"/>
            </a:endParaRPr>
          </a:p>
          <a:p>
            <a:pPr marL="158750" indent="0" algn="l" fontAlgn="base">
              <a:buNone/>
            </a:pPr>
            <a:r>
              <a:rPr lang="pt-BR" b="0" i="0" dirty="0" err="1">
                <a:solidFill>
                  <a:srgbClr val="444444"/>
                </a:solidFill>
                <a:effectLst/>
                <a:latin typeface="Titillium"/>
              </a:rPr>
              <a:t>But</a:t>
            </a:r>
            <a:endParaRPr lang="pt-BR" b="0" i="0" dirty="0">
              <a:solidFill>
                <a:srgbClr val="444444"/>
              </a:solidFill>
              <a:effectLst/>
              <a:latin typeface="Titillium"/>
            </a:endParaRPr>
          </a:p>
          <a:p>
            <a:pPr algn="l" fontAlgn="base"/>
            <a:r>
              <a:rPr lang="pt-BR" b="0" i="0" dirty="0">
                <a:solidFill>
                  <a:srgbClr val="666666"/>
                </a:solidFill>
                <a:effectLst/>
                <a:latin typeface="Titillium"/>
              </a:rPr>
              <a:t>Menos usado, o bug serve para descrever bugs. Nestes casos o </a:t>
            </a:r>
            <a:r>
              <a:rPr lang="pt-BR" b="0" i="0" dirty="0" err="1">
                <a:solidFill>
                  <a:srgbClr val="666666"/>
                </a:solidFill>
                <a:effectLst/>
                <a:latin typeface="Titillium"/>
              </a:rPr>
              <a:t>Then</a:t>
            </a:r>
            <a:r>
              <a:rPr lang="pt-BR" b="0" i="0" dirty="0">
                <a:solidFill>
                  <a:srgbClr val="666666"/>
                </a:solidFill>
                <a:effectLst/>
                <a:latin typeface="Titillium"/>
              </a:rPr>
              <a:t> toma a forma de “resultado esperado” enquanto o </a:t>
            </a:r>
            <a:r>
              <a:rPr lang="pt-BR" b="0" i="0" dirty="0" err="1">
                <a:solidFill>
                  <a:srgbClr val="666666"/>
                </a:solidFill>
                <a:effectLst/>
                <a:latin typeface="Titillium"/>
              </a:rPr>
              <a:t>But</a:t>
            </a:r>
            <a:r>
              <a:rPr lang="pt-BR" b="0" i="0" dirty="0">
                <a:solidFill>
                  <a:srgbClr val="666666"/>
                </a:solidFill>
                <a:effectLst/>
                <a:latin typeface="Titillium"/>
              </a:rPr>
              <a:t> do “que realmente ocorreu”. Veja um outro exemplo com o </a:t>
            </a:r>
            <a:r>
              <a:rPr lang="pt-BR" b="0" i="0" dirty="0" err="1">
                <a:solidFill>
                  <a:srgbClr val="666666"/>
                </a:solidFill>
                <a:effectLst/>
                <a:latin typeface="Titillium"/>
              </a:rPr>
              <a:t>But</a:t>
            </a:r>
            <a:r>
              <a:rPr lang="pt-BR" b="0" i="0" dirty="0">
                <a:solidFill>
                  <a:srgbClr val="666666"/>
                </a:solidFill>
                <a:effectLst/>
                <a:latin typeface="Titillium"/>
              </a:rPr>
              <a: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Essas palavras chaves que utilizamos para fazer o cenário é chamado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gherkin</a:t>
            </a:r>
            <a:br>
              <a:rPr lang="pt-BR" sz="1800" dirty="0">
                <a:effectLst/>
                <a:latin typeface="Calibri" panose="020F0502020204030204" pitchFamily="34" charset="0"/>
                <a:ea typeface="Calibri" panose="020F0502020204030204" pitchFamily="34" charset="0"/>
                <a:cs typeface="Times New Roman" panose="02020603050405020304" pitchFamily="18" charset="0"/>
              </a:rPr>
            </a:br>
            <a:br>
              <a:rPr lang="pt-BR" sz="1800" dirty="0">
                <a:effectLst/>
                <a:latin typeface="Calibri" panose="020F0502020204030204" pitchFamily="34" charset="0"/>
                <a:ea typeface="Calibri" panose="020F0502020204030204" pitchFamily="34" charset="0"/>
                <a:cs typeface="Times New Roman" panose="02020603050405020304" pitchFamily="18" charset="0"/>
              </a:rPr>
            </a:br>
            <a:br>
              <a:rPr lang="pt-BR" sz="1800" dirty="0">
                <a:effectLst/>
                <a:latin typeface="Calibri" panose="020F0502020204030204" pitchFamily="34" charset="0"/>
                <a:ea typeface="Calibri" panose="020F0502020204030204" pitchFamily="34" charset="0"/>
                <a:cs typeface="Times New Roman" panose="02020603050405020304" pitchFamily="18" charset="0"/>
              </a:rPr>
            </a:br>
            <a:r>
              <a:rPr lang="pt-BR" sz="1800" dirty="0">
                <a:effectLst/>
                <a:latin typeface="Calibri" panose="020F0502020204030204" pitchFamily="34" charset="0"/>
                <a:ea typeface="Calibri" panose="020F0502020204030204" pitchFamily="34" charset="0"/>
                <a:cs typeface="Times New Roman" panose="02020603050405020304" pitchFamily="18" charset="0"/>
              </a:rPr>
              <a:t>Se 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dev</a:t>
            </a:r>
            <a:r>
              <a:rPr lang="pt-BR" sz="1800" dirty="0">
                <a:effectLst/>
                <a:latin typeface="Calibri" panose="020F0502020204030204" pitchFamily="34" charset="0"/>
                <a:ea typeface="Calibri" panose="020F0502020204030204" pitchFamily="34" charset="0"/>
                <a:cs typeface="Times New Roman" panose="02020603050405020304" pitchFamily="18" charset="0"/>
              </a:rPr>
              <a:t> ler,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voce</a:t>
            </a:r>
            <a:r>
              <a:rPr lang="pt-BR" sz="1800" dirty="0">
                <a:effectLst/>
                <a:latin typeface="Calibri" panose="020F0502020204030204" pitchFamily="34" charset="0"/>
                <a:ea typeface="Calibri" panose="020F0502020204030204" pitchFamily="34" charset="0"/>
                <a:cs typeface="Times New Roman" panose="02020603050405020304" pitchFamily="18" charset="0"/>
              </a:rPr>
              <a:t> tem um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800" dirty="0">
                <a:effectLst/>
                <a:latin typeface="Calibri" panose="020F0502020204030204" pitchFamily="34" charset="0"/>
                <a:ea typeface="Calibri" panose="020F0502020204030204" pitchFamily="34" charset="0"/>
                <a:cs typeface="Times New Roman" panose="02020603050405020304" pitchFamily="18" charset="0"/>
              </a:rPr>
              <a:t>, se 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dev</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nao</a:t>
            </a:r>
            <a:r>
              <a:rPr lang="pt-BR" sz="1800" dirty="0">
                <a:effectLst/>
                <a:latin typeface="Calibri" panose="020F0502020204030204" pitchFamily="34" charset="0"/>
                <a:ea typeface="Calibri" panose="020F0502020204030204" pitchFamily="34" charset="0"/>
                <a:cs typeface="Times New Roman" panose="02020603050405020304" pitchFamily="18" charset="0"/>
              </a:rPr>
              <a:t> ler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voce</a:t>
            </a:r>
            <a:r>
              <a:rPr lang="pt-BR" sz="1800" dirty="0">
                <a:effectLst/>
                <a:latin typeface="Calibri" panose="020F0502020204030204" pitchFamily="34" charset="0"/>
                <a:ea typeface="Calibri" panose="020F0502020204030204" pitchFamily="34" charset="0"/>
                <a:cs typeface="Times New Roman" panose="02020603050405020304" pitchFamily="18" charset="0"/>
              </a:rPr>
              <a:t> tem um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gherkin</a:t>
            </a:r>
            <a:r>
              <a:rPr lang="pt-BR" sz="1800" dirty="0">
                <a:effectLst/>
                <a:latin typeface="Calibri" panose="020F0502020204030204" pitchFamily="34" charset="0"/>
                <a:ea typeface="Calibri" panose="020F0502020204030204" pitchFamily="34" charset="0"/>
                <a:cs typeface="Times New Roman" panose="02020603050405020304" pitchFamily="18" charset="0"/>
              </a:rPr>
              <a:t> que ira ajudar na automação.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461" name="Google Shape;461;g1407b909d6f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219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407b909d6f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61" name="Google Shape;461;g1407b909d6f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81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pt-BR" sz="1100" dirty="0">
                <a:effectLst/>
                <a:latin typeface="Calibri" panose="020F0502020204030204" pitchFamily="34" charset="0"/>
                <a:ea typeface="Calibri" panose="020F0502020204030204" pitchFamily="34" charset="0"/>
                <a:cs typeface="Times New Roman" panose="02020603050405020304" pitchFamily="18" charset="0"/>
              </a:rPr>
              <a:t>Essas palavras chaves que utilizamos para fazer o cenário é chamado de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gherkin</a:t>
            </a:r>
            <a:r>
              <a:rPr lang="pt-BR" sz="1100" dirty="0">
                <a:effectLst/>
                <a:latin typeface="Calibri" panose="020F0502020204030204" pitchFamily="34" charset="0"/>
                <a:ea typeface="Calibri" panose="020F0502020204030204" pitchFamily="34" charset="0"/>
                <a:cs typeface="Times New Roman" panose="02020603050405020304" pitchFamily="18" charset="0"/>
              </a:rPr>
              <a:t>, e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gherkin</a:t>
            </a:r>
            <a:r>
              <a:rPr lang="pt-BR" sz="1100" dirty="0">
                <a:effectLst/>
                <a:latin typeface="Calibri" panose="020F0502020204030204" pitchFamily="34" charset="0"/>
                <a:ea typeface="Calibri" panose="020F0502020204030204" pitchFamily="34" charset="0"/>
                <a:cs typeface="Times New Roman" panose="02020603050405020304" pitchFamily="18" charset="0"/>
              </a:rPr>
              <a:t> é uma linguagem de especificação para ferramentas como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cucumber</a:t>
            </a:r>
            <a:r>
              <a:rPr lang="pt-BR"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100" dirty="0">
                <a:effectLst/>
                <a:latin typeface="Calibri" panose="020F0502020204030204" pitchFamily="34" charset="0"/>
                <a:ea typeface="Calibri" panose="020F0502020204030204" pitchFamily="34" charset="0"/>
                <a:cs typeface="Times New Roman" panose="02020603050405020304" pitchFamily="18" charset="0"/>
              </a:rPr>
              <a:t>Isso será entendível no ponto de vista de negócio, será utilizado nos casos automatizados e seguira de guia para o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desenvenvolvimento</a:t>
            </a:r>
            <a:r>
              <a:rPr lang="pt-BR"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pt-B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100" dirty="0">
                <a:effectLst/>
                <a:latin typeface="Calibri" panose="020F0502020204030204" pitchFamily="34" charset="0"/>
                <a:ea typeface="Calibri" panose="020F0502020204030204" pitchFamily="34" charset="0"/>
                <a:cs typeface="Times New Roman" panose="02020603050405020304" pitchFamily="18" charset="0"/>
              </a:rPr>
              <a:t>Uma parte fundamental desta prática envolve a definição de cenários, ou exemplos concretos de como um determinado recurso ou história funciona. Esses cenários ajudarão você a validar e ampliar sua compreensão do problema, e eles também são uma excelente ferramenta de comunicação. Eles atuam como a base dos critérios de aceitação, que você integra ao processo de construção na forma de testes de aceitação automatizados. Em conjunto de aceitação automatizados. Em conjunto ajudar os designers a preparar designs de interface de usuário eficazes e funcionais e ajudar os desenvolvedores a descobrir os comportamentos subjacentes que eles precisarão implementar para entregar os recursos necessários.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br>
              <a:rPr lang="pt-BR" b="0" i="0" dirty="0">
                <a:effectLst/>
                <a:latin typeface="Source Serif Pro" panose="02040603050405020204" pitchFamily="18" charset="0"/>
              </a:rPr>
            </a:br>
            <a:r>
              <a:rPr lang="pt-BR" b="0" i="0" dirty="0">
                <a:effectLst/>
                <a:latin typeface="Source Serif Pro" panose="02040603050405020204" pitchFamily="18" charset="0"/>
              </a:rPr>
              <a:t>é uma linguagem que foi criada especialmente para descrições de comportamento, ela tem a capacidade de remover detalhes da lógica de programação e focar no comportamento que uma funcionalidade deve ter.</a:t>
            </a:r>
            <a:br>
              <a:rPr lang="pt-BR" b="0" i="0" dirty="0">
                <a:effectLst/>
                <a:latin typeface="Source Serif Pro" panose="02040603050405020204" pitchFamily="18" charset="0"/>
              </a:rPr>
            </a:br>
            <a:br>
              <a:rPr lang="pt-BR" b="0" i="0" dirty="0">
                <a:effectLst/>
                <a:latin typeface="Source Serif Pro" panose="02040603050405020204" pitchFamily="18" charset="0"/>
              </a:rPr>
            </a:br>
            <a:r>
              <a:rPr lang="pt-BR" sz="1100" dirty="0">
                <a:effectLst/>
                <a:latin typeface="Calibri" panose="020F0502020204030204" pitchFamily="34" charset="0"/>
                <a:ea typeface="Calibri" panose="020F0502020204030204" pitchFamily="34" charset="0"/>
                <a:cs typeface="Times New Roman" panose="02020603050405020304" pitchFamily="18" charset="0"/>
              </a:rPr>
              <a:t>Os cenários escritos neste formulário podem ser transformados em critérios de aceitação automatizados que podem ser executados automaticamente sempre que necessário.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100" dirty="0">
                <a:effectLst/>
                <a:latin typeface="Calibri" panose="020F0502020204030204" pitchFamily="34" charset="0"/>
                <a:ea typeface="Calibri" panose="020F0502020204030204" pitchFamily="34" charset="0"/>
                <a:cs typeface="Times New Roman" panose="02020603050405020304" pitchFamily="18" charset="0"/>
              </a:rPr>
              <a:t>Os critérios de aceitação podem ser automatizados usando ferramentas como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Cucumber</a:t>
            </a:r>
            <a:r>
              <a:rPr lang="pt-BR" sz="1100" dirty="0">
                <a:effectLst/>
                <a:latin typeface="Calibri" panose="020F0502020204030204" pitchFamily="34" charset="0"/>
                <a:ea typeface="Calibri" panose="020F0502020204030204" pitchFamily="34" charset="0"/>
                <a:cs typeface="Times New Roman" panose="02020603050405020304" pitchFamily="18" charset="0"/>
              </a:rPr>
              <a:t>,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JBehave</a:t>
            </a:r>
            <a:r>
              <a:rPr lang="pt-BR" sz="1100" dirty="0">
                <a:effectLst/>
                <a:latin typeface="Calibri" panose="020F0502020204030204" pitchFamily="34" charset="0"/>
                <a:ea typeface="Calibri" panose="020F0502020204030204" pitchFamily="34" charset="0"/>
                <a:cs typeface="Times New Roman" panose="02020603050405020304" pitchFamily="18" charset="0"/>
              </a:rPr>
              <a:t> ou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SpecFlow</a:t>
            </a:r>
            <a:r>
              <a:rPr lang="pt-BR"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A</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juda</a:t>
            </a:r>
            <a:r>
              <a:rPr lang="pt-BR" sz="1100" dirty="0">
                <a:effectLst/>
                <a:latin typeface="Calibri" panose="020F0502020204030204" pitchFamily="34" charset="0"/>
                <a:ea typeface="Calibri" panose="020F0502020204030204" pitchFamily="34" charset="0"/>
                <a:cs typeface="Times New Roman" panose="02020603050405020304" pitchFamily="18" charset="0"/>
              </a:rPr>
              <a:t> a se concentrar nos recursos que realmente agregarão valor ao negócio.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100" dirty="0">
                <a:effectLst/>
                <a:latin typeface="Calibri" panose="020F0502020204030204" pitchFamily="34" charset="0"/>
                <a:ea typeface="Calibri" panose="020F0502020204030204" pitchFamily="34" charset="0"/>
                <a:cs typeface="Times New Roman" panose="02020603050405020304" pitchFamily="18" charset="0"/>
              </a:rPr>
              <a:t>Uma parte fundamental desta prática envolve a definição de cenários, ou exemplos concretos de como um determinado recurso ou história funciona.</a:t>
            </a:r>
          </a:p>
          <a:p>
            <a:pPr marL="0" marR="0">
              <a:lnSpc>
                <a:spcPct val="107000"/>
              </a:lnSpc>
              <a:spcBef>
                <a:spcPts val="0"/>
              </a:spcBef>
              <a:spcAft>
                <a:spcPts val="800"/>
              </a:spcAft>
            </a:pPr>
            <a:r>
              <a:rPr lang="pt-BR" sz="1100" dirty="0">
                <a:effectLst/>
                <a:latin typeface="Calibri" panose="020F0502020204030204" pitchFamily="34" charset="0"/>
                <a:ea typeface="Calibri" panose="020F0502020204030204" pitchFamily="34" charset="0"/>
                <a:cs typeface="Times New Roman" panose="02020603050405020304" pitchFamily="18" charset="0"/>
              </a:rPr>
              <a:t> Esses cenários ajudarão você a validar e ampliar sua compreensão do problema, e eles também são uma excelente ferramenta de comunicação. </a:t>
            </a:r>
          </a:p>
          <a:p>
            <a:pPr marL="0" marR="0">
              <a:lnSpc>
                <a:spcPct val="107000"/>
              </a:lnSpc>
              <a:spcBef>
                <a:spcPts val="0"/>
              </a:spcBef>
              <a:spcAft>
                <a:spcPts val="800"/>
              </a:spcAft>
            </a:pPr>
            <a:r>
              <a:rPr lang="pt-BR" sz="1100" dirty="0">
                <a:effectLst/>
                <a:latin typeface="Calibri" panose="020F0502020204030204" pitchFamily="34" charset="0"/>
                <a:ea typeface="Calibri" panose="020F0502020204030204" pitchFamily="34" charset="0"/>
                <a:cs typeface="Times New Roman" panose="02020603050405020304" pitchFamily="18" charset="0"/>
              </a:rPr>
              <a:t>Eles atuam como a base dos critérios de aceitação, que você integra ao processo de construção na forma de testes de aceitação automatizados. </a:t>
            </a:r>
          </a:p>
          <a:p>
            <a:pPr marL="0" marR="0">
              <a:lnSpc>
                <a:spcPct val="107000"/>
              </a:lnSpc>
              <a:spcBef>
                <a:spcPts val="0"/>
              </a:spcBef>
              <a:spcAft>
                <a:spcPts val="800"/>
              </a:spcAft>
            </a:pPr>
            <a:r>
              <a:rPr lang="pt-BR" sz="1100" dirty="0">
                <a:effectLst/>
                <a:latin typeface="Calibri" panose="020F0502020204030204" pitchFamily="34" charset="0"/>
                <a:ea typeface="Calibri" panose="020F0502020204030204" pitchFamily="34" charset="0"/>
                <a:cs typeface="Times New Roman" panose="02020603050405020304" pitchFamily="18" charset="0"/>
              </a:rPr>
              <a:t>Em conjunto ajudar os designers a preparar designs de interface de usuário eficazes e funcionais</a:t>
            </a:r>
          </a:p>
          <a:p>
            <a:pPr marL="0" marR="0">
              <a:lnSpc>
                <a:spcPct val="107000"/>
              </a:lnSpc>
              <a:spcBef>
                <a:spcPts val="0"/>
              </a:spcBef>
              <a:spcAft>
                <a:spcPts val="800"/>
              </a:spcAft>
            </a:pPr>
            <a:r>
              <a:rPr lang="pt-BR" sz="1100" dirty="0">
                <a:effectLst/>
                <a:latin typeface="Calibri" panose="020F0502020204030204" pitchFamily="34" charset="0"/>
                <a:ea typeface="Calibri" panose="020F0502020204030204" pitchFamily="34" charset="0"/>
                <a:cs typeface="Times New Roman" panose="02020603050405020304" pitchFamily="18" charset="0"/>
              </a:rPr>
              <a:t>ajudar os desenvolvedores a descobrir os comportamentos que eles precisarão implementar para entregar os recursos necessários.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05093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Na fase de formulação, estes exemplos que foram aceitos são formulados dentro dos requisitos e os cenários  legíveis e executáveis.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24530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407b909d6f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pt-BR" b="0" i="0" dirty="0">
                <a:solidFill>
                  <a:srgbClr val="292929"/>
                </a:solidFill>
                <a:effectLst/>
                <a:latin typeface="source-serif-pro"/>
              </a:rPr>
              <a:t>“</a:t>
            </a:r>
            <a:r>
              <a:rPr lang="pt-BR" b="0" i="0" dirty="0" err="1">
                <a:solidFill>
                  <a:srgbClr val="292929"/>
                </a:solidFill>
                <a:effectLst/>
                <a:latin typeface="source-serif-pro"/>
              </a:rPr>
              <a:t>Cucumber</a:t>
            </a:r>
            <a:r>
              <a:rPr lang="pt-BR" b="0" i="0" dirty="0">
                <a:solidFill>
                  <a:srgbClr val="292929"/>
                </a:solidFill>
                <a:effectLst/>
                <a:latin typeface="source-serif-pro"/>
              </a:rPr>
              <a:t> é uma ferramenta que entende sua documentação e a transforma em testes automatizados. </a:t>
            </a:r>
            <a:r>
              <a:rPr lang="pt-BR" b="0" i="0" dirty="0" err="1">
                <a:solidFill>
                  <a:srgbClr val="292929"/>
                </a:solidFill>
                <a:effectLst/>
                <a:latin typeface="source-serif-pro"/>
              </a:rPr>
              <a:t>Cucumber</a:t>
            </a:r>
            <a:r>
              <a:rPr lang="pt-BR" b="0" i="0" dirty="0">
                <a:solidFill>
                  <a:srgbClr val="292929"/>
                </a:solidFill>
                <a:effectLst/>
                <a:latin typeface="source-serif-pro"/>
              </a:rPr>
              <a:t> lê especificações executáveis escritas em texto simples e valida se o software faz o que essas especificações indicam.</a:t>
            </a:r>
          </a:p>
          <a:p>
            <a:pPr algn="l"/>
            <a:endParaRPr lang="pt-BR" b="0" i="0" dirty="0">
              <a:solidFill>
                <a:srgbClr val="292929"/>
              </a:solidFill>
              <a:effectLst/>
              <a:latin typeface="source-serif-pro"/>
            </a:endParaRPr>
          </a:p>
          <a:p>
            <a:pPr algn="l"/>
            <a:r>
              <a:rPr lang="pt-BR" b="0" i="0" dirty="0">
                <a:solidFill>
                  <a:srgbClr val="292929"/>
                </a:solidFill>
                <a:effectLst/>
                <a:latin typeface="source-serif-pro"/>
              </a:rPr>
              <a:t>Maior problema do </a:t>
            </a:r>
            <a:r>
              <a:rPr lang="pt-BR" b="0" i="0" dirty="0" err="1">
                <a:solidFill>
                  <a:srgbClr val="292929"/>
                </a:solidFill>
                <a:effectLst/>
                <a:latin typeface="source-serif-pro"/>
              </a:rPr>
              <a:t>cucumber</a:t>
            </a:r>
            <a:r>
              <a:rPr lang="pt-BR" b="0" i="0" dirty="0">
                <a:solidFill>
                  <a:srgbClr val="292929"/>
                </a:solidFill>
                <a:effectLst/>
                <a:latin typeface="source-serif-pro"/>
              </a:rPr>
              <a:t> é que a maioria das pessoas tentam usa-la sem entender o que ela é . </a:t>
            </a:r>
            <a:br>
              <a:rPr lang="pt-BR" b="0" i="0" dirty="0">
                <a:solidFill>
                  <a:srgbClr val="292929"/>
                </a:solidFill>
                <a:effectLst/>
                <a:latin typeface="source-serif-pro"/>
              </a:rPr>
            </a:br>
            <a:endParaRPr lang="pt-BR" b="0" i="0" dirty="0">
              <a:solidFill>
                <a:srgbClr val="292929"/>
              </a:solidFill>
              <a:effectLst/>
              <a:latin typeface="source-serif-pro"/>
            </a:endParaRPr>
          </a:p>
          <a:p>
            <a:pPr algn="l"/>
            <a:r>
              <a:rPr lang="pt-BR" b="0" i="0" dirty="0" err="1">
                <a:solidFill>
                  <a:srgbClr val="292929"/>
                </a:solidFill>
                <a:effectLst/>
                <a:latin typeface="source-serif-pro"/>
              </a:rPr>
              <a:t>Cucumber</a:t>
            </a:r>
            <a:r>
              <a:rPr lang="pt-BR" b="0" i="0" dirty="0">
                <a:solidFill>
                  <a:srgbClr val="292929"/>
                </a:solidFill>
                <a:effectLst/>
                <a:latin typeface="source-serif-pro"/>
              </a:rPr>
              <a:t> não é uma ferramenta de testar software, é uma ferramenta para testar o entendimento das pessoas em como um software (ainda a ser escrito) deve se comportar – criador do </a:t>
            </a:r>
            <a:r>
              <a:rPr lang="pt-BR" b="0" i="0" dirty="0" err="1">
                <a:solidFill>
                  <a:srgbClr val="292929"/>
                </a:solidFill>
                <a:effectLst/>
                <a:latin typeface="source-serif-pro"/>
              </a:rPr>
              <a:t>cucumber</a:t>
            </a:r>
            <a:r>
              <a:rPr lang="pt-BR" b="0" i="0" dirty="0">
                <a:solidFill>
                  <a:srgbClr val="292929"/>
                </a:solidFill>
                <a:effectLst/>
                <a:latin typeface="source-serif-pro"/>
              </a:rPr>
              <a:t> </a:t>
            </a:r>
            <a:br>
              <a:rPr lang="pt-BR" b="0" i="0" dirty="0">
                <a:solidFill>
                  <a:srgbClr val="292929"/>
                </a:solidFill>
                <a:effectLst/>
                <a:latin typeface="source-serif-pro"/>
              </a:rPr>
            </a:br>
            <a:r>
              <a:rPr lang="pt-BR" b="0" i="0" dirty="0" err="1">
                <a:solidFill>
                  <a:srgbClr val="292929"/>
                </a:solidFill>
                <a:effectLst/>
                <a:latin typeface="source-serif-pro"/>
              </a:rPr>
              <a:t>aslak</a:t>
            </a:r>
            <a:r>
              <a:rPr lang="pt-BR" b="0" i="0" dirty="0">
                <a:solidFill>
                  <a:srgbClr val="292929"/>
                </a:solidFill>
                <a:effectLst/>
                <a:latin typeface="source-serif-pro"/>
              </a:rPr>
              <a:t> </a:t>
            </a:r>
            <a:r>
              <a:rPr lang="pt-BR" b="0" i="0" dirty="0" err="1">
                <a:solidFill>
                  <a:srgbClr val="292929"/>
                </a:solidFill>
                <a:effectLst/>
                <a:latin typeface="source-serif-pro"/>
              </a:rPr>
              <a:t>helleysoy</a:t>
            </a:r>
            <a:endParaRPr lang="pt-BR" b="0" i="0" dirty="0">
              <a:solidFill>
                <a:srgbClr val="292929"/>
              </a:solidFill>
              <a:effectLst/>
              <a:latin typeface="source-serif-pro"/>
            </a:endParaRPr>
          </a:p>
          <a:p>
            <a:pPr algn="l"/>
            <a:endParaRPr lang="pt-BR" b="0" i="0" dirty="0">
              <a:solidFill>
                <a:srgbClr val="292929"/>
              </a:solidFill>
              <a:effectLst/>
              <a:latin typeface="source-serif-pro"/>
            </a:endParaRPr>
          </a:p>
          <a:p>
            <a:pPr algn="l"/>
            <a:endParaRPr lang="pt-BR" b="0" i="0" dirty="0">
              <a:solidFill>
                <a:srgbClr val="292929"/>
              </a:solidFill>
              <a:effectLst/>
              <a:latin typeface="source-serif-pro"/>
            </a:endParaRPr>
          </a:p>
          <a:p>
            <a:pPr algn="l"/>
            <a:r>
              <a:rPr lang="pt-BR" b="0" i="0" dirty="0">
                <a:solidFill>
                  <a:srgbClr val="292929"/>
                </a:solidFill>
                <a:effectLst/>
                <a:latin typeface="source-serif-pro"/>
              </a:rPr>
              <a:t>As especificações consistem em vários exemplos ou cenários. Cada cenário é uma lista de etapas para </a:t>
            </a:r>
            <a:r>
              <a:rPr lang="pt-BR" b="0" i="0" dirty="0" err="1">
                <a:solidFill>
                  <a:srgbClr val="292929"/>
                </a:solidFill>
                <a:effectLst/>
                <a:latin typeface="source-serif-pro"/>
              </a:rPr>
              <a:t>Cucumber</a:t>
            </a:r>
            <a:r>
              <a:rPr lang="pt-BR" b="0" i="0" dirty="0">
                <a:solidFill>
                  <a:srgbClr val="292929"/>
                </a:solidFill>
                <a:effectLst/>
                <a:latin typeface="source-serif-pro"/>
              </a:rPr>
              <a:t> trabalhar. </a:t>
            </a:r>
            <a:r>
              <a:rPr lang="pt-BR" b="0" i="0" dirty="0" err="1">
                <a:solidFill>
                  <a:srgbClr val="292929"/>
                </a:solidFill>
                <a:effectLst/>
                <a:latin typeface="source-serif-pro"/>
              </a:rPr>
              <a:t>Cucumber</a:t>
            </a:r>
            <a:r>
              <a:rPr lang="pt-BR" b="0" i="0" dirty="0">
                <a:solidFill>
                  <a:srgbClr val="292929"/>
                </a:solidFill>
                <a:effectLst/>
                <a:latin typeface="source-serif-pro"/>
              </a:rPr>
              <a:t> verifica se o software está em conformidade com a especificação e gera um relatório indicando o sucesso ou falha de cada cenário.</a:t>
            </a:r>
          </a:p>
          <a:p>
            <a:pPr algn="l"/>
            <a:r>
              <a:rPr lang="pt-BR" b="0" i="0" dirty="0">
                <a:solidFill>
                  <a:srgbClr val="292929"/>
                </a:solidFill>
                <a:effectLst/>
                <a:latin typeface="source-serif-pro"/>
              </a:rPr>
              <a:t>Para que o </a:t>
            </a:r>
            <a:r>
              <a:rPr lang="pt-BR" b="0" i="0" dirty="0" err="1">
                <a:solidFill>
                  <a:srgbClr val="292929"/>
                </a:solidFill>
                <a:effectLst/>
                <a:latin typeface="source-serif-pro"/>
              </a:rPr>
              <a:t>Cucumber</a:t>
            </a:r>
            <a:r>
              <a:rPr lang="pt-BR" b="0" i="0" dirty="0">
                <a:solidFill>
                  <a:srgbClr val="292929"/>
                </a:solidFill>
                <a:effectLst/>
                <a:latin typeface="source-serif-pro"/>
              </a:rPr>
              <a:t> entenda os cenários, eles devem seguir algumas regras básicas de sintaxe, chamadas </a:t>
            </a:r>
            <a:r>
              <a:rPr lang="pt-BR" b="0" i="0" dirty="0" err="1">
                <a:solidFill>
                  <a:srgbClr val="292929"/>
                </a:solidFill>
                <a:effectLst/>
                <a:latin typeface="source-serif-pro"/>
              </a:rPr>
              <a:t>Gherkin</a:t>
            </a:r>
            <a:r>
              <a:rPr lang="pt-BR" b="0" i="0" dirty="0">
                <a:solidFill>
                  <a:srgbClr val="292929"/>
                </a:solidFill>
                <a:effectLst/>
                <a:latin typeface="source-serif-pro"/>
              </a:rPr>
              <a:t>” (Tradução livre de “ </a:t>
            </a:r>
            <a:r>
              <a:rPr lang="pt-BR" b="0" i="0" u="sng" dirty="0">
                <a:solidFill>
                  <a:srgbClr val="292929"/>
                </a:solidFill>
                <a:effectLst/>
                <a:latin typeface="source-serif-pro"/>
                <a:hlinkClick r:id="rId3"/>
              </a:rPr>
              <a:t>O que é </a:t>
            </a:r>
            <a:r>
              <a:rPr lang="pt-BR" b="0" i="0" u="sng" dirty="0" err="1">
                <a:solidFill>
                  <a:srgbClr val="292929"/>
                </a:solidFill>
                <a:effectLst/>
                <a:latin typeface="source-serif-pro"/>
                <a:hlinkClick r:id="rId3"/>
              </a:rPr>
              <a:t>Cucumber</a:t>
            </a:r>
            <a:r>
              <a:rPr lang="pt-BR" b="0" i="0" dirty="0">
                <a:solidFill>
                  <a:srgbClr val="292929"/>
                </a:solidFill>
                <a:effectLst/>
                <a:latin typeface="source-serif-pro"/>
              </a:rPr>
              <a:t>”).</a:t>
            </a:r>
          </a:p>
          <a:p>
            <a:pPr marL="0" lvl="0" indent="0" algn="l" rtl="0">
              <a:spcBef>
                <a:spcPts val="0"/>
              </a:spcBef>
              <a:spcAft>
                <a:spcPts val="0"/>
              </a:spcAft>
              <a:buNone/>
            </a:pPr>
            <a:endParaRPr dirty="0"/>
          </a:p>
        </p:txBody>
      </p:sp>
      <p:sp>
        <p:nvSpPr>
          <p:cNvPr id="461" name="Google Shape;461;g1407b909d6f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28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407b909d6f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1" name="Google Shape;141;g1407b909d6f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407b909d6f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61" name="Google Shape;461;g1407b909d6f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261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AED87EB-65D7-4500-873C-410831173A82}" type="slidenum">
              <a:rPr lang="en-US" smtClean="0"/>
              <a:pPr/>
              <a:t>31</a:t>
            </a:fld>
            <a:endParaRPr lang="en-US"/>
          </a:p>
        </p:txBody>
      </p:sp>
    </p:spTree>
    <p:extLst>
      <p:ext uri="{BB962C8B-B14F-4D97-AF65-F5344CB8AC3E}">
        <p14:creationId xmlns:p14="http://schemas.microsoft.com/office/powerpoint/2010/main" val="2841888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BR" sz="1100" dirty="0">
                <a:solidFill>
                  <a:schemeClr val="bg1"/>
                </a:solidFill>
                <a:latin typeface="Arial" pitchFamily="34" charset="0"/>
                <a:cs typeface="Arial" pitchFamily="34" charset="0"/>
              </a:rPr>
              <a:t>Então o time tem que se envolver no projeto, se envolver no time, entender a </a:t>
            </a:r>
            <a:r>
              <a:rPr lang="pt-BR" sz="1100" dirty="0" err="1">
                <a:solidFill>
                  <a:schemeClr val="bg1"/>
                </a:solidFill>
                <a:latin typeface="Arial" pitchFamily="34" charset="0"/>
                <a:cs typeface="Arial" pitchFamily="34" charset="0"/>
              </a:rPr>
              <a:t>estoria</a:t>
            </a:r>
            <a:r>
              <a:rPr lang="pt-BR" sz="1100" dirty="0">
                <a:solidFill>
                  <a:schemeClr val="bg1"/>
                </a:solidFill>
                <a:latin typeface="Arial" pitchFamily="34" charset="0"/>
                <a:cs typeface="Arial" pitchFamily="34" charset="0"/>
              </a:rPr>
              <a:t> que esta sendo </a:t>
            </a:r>
            <a:r>
              <a:rPr lang="pt-BR" sz="1100" dirty="0" err="1">
                <a:solidFill>
                  <a:schemeClr val="bg1"/>
                </a:solidFill>
                <a:latin typeface="Arial" pitchFamily="34" charset="0"/>
                <a:cs typeface="Arial" pitchFamily="34" charset="0"/>
              </a:rPr>
              <a:t>construida</a:t>
            </a:r>
            <a:r>
              <a:rPr lang="pt-BR" sz="1100" dirty="0">
                <a:solidFill>
                  <a:schemeClr val="bg1"/>
                </a:solidFill>
                <a:latin typeface="Arial" pitchFamily="34" charset="0"/>
                <a:cs typeface="Arial" pitchFamily="34" charset="0"/>
              </a:rPr>
              <a:t>, ou o documento de requisitos”. Entender aquilo que esta sendo planejado, solicitado, para saber se faz sentido.</a:t>
            </a:r>
          </a:p>
          <a:p>
            <a:endParaRPr lang="en-US" dirty="0"/>
          </a:p>
        </p:txBody>
      </p:sp>
    </p:spTree>
    <p:extLst>
      <p:ext uri="{BB962C8B-B14F-4D97-AF65-F5344CB8AC3E}">
        <p14:creationId xmlns:p14="http://schemas.microsoft.com/office/powerpoint/2010/main" val="1935251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407b909d6f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pt-BR" b="0" i="0" dirty="0">
                <a:solidFill>
                  <a:srgbClr val="292929"/>
                </a:solidFill>
                <a:effectLst/>
                <a:latin typeface="source-serif-pro"/>
              </a:rPr>
              <a:t>“</a:t>
            </a:r>
            <a:r>
              <a:rPr lang="pt-BR" b="0" i="0" dirty="0" err="1">
                <a:solidFill>
                  <a:srgbClr val="292929"/>
                </a:solidFill>
                <a:effectLst/>
                <a:latin typeface="source-serif-pro"/>
              </a:rPr>
              <a:t>Cucumber</a:t>
            </a:r>
            <a:r>
              <a:rPr lang="pt-BR" b="0" i="0" dirty="0">
                <a:solidFill>
                  <a:srgbClr val="292929"/>
                </a:solidFill>
                <a:effectLst/>
                <a:latin typeface="source-serif-pro"/>
              </a:rPr>
              <a:t> é uma ferramenta que entende sua documentação e a transforma em testes automatizados. </a:t>
            </a:r>
            <a:r>
              <a:rPr lang="pt-BR" b="0" i="0" dirty="0" err="1">
                <a:solidFill>
                  <a:srgbClr val="292929"/>
                </a:solidFill>
                <a:effectLst/>
                <a:latin typeface="source-serif-pro"/>
              </a:rPr>
              <a:t>Cucumber</a:t>
            </a:r>
            <a:r>
              <a:rPr lang="pt-BR" b="0" i="0" dirty="0">
                <a:solidFill>
                  <a:srgbClr val="292929"/>
                </a:solidFill>
                <a:effectLst/>
                <a:latin typeface="source-serif-pro"/>
              </a:rPr>
              <a:t> lê especificações executáveis escritas em texto simples e valida se o software faz o que essas especificações indicam.</a:t>
            </a:r>
          </a:p>
          <a:p>
            <a:pPr algn="l"/>
            <a:endParaRPr lang="pt-BR" b="0" i="0" dirty="0">
              <a:solidFill>
                <a:srgbClr val="292929"/>
              </a:solidFill>
              <a:effectLst/>
              <a:latin typeface="source-serif-pro"/>
            </a:endParaRPr>
          </a:p>
          <a:p>
            <a:pPr algn="l"/>
            <a:r>
              <a:rPr lang="pt-BR" b="0" i="0" dirty="0">
                <a:solidFill>
                  <a:srgbClr val="292929"/>
                </a:solidFill>
                <a:effectLst/>
                <a:latin typeface="source-serif-pro"/>
              </a:rPr>
              <a:t>Maior problema do </a:t>
            </a:r>
            <a:r>
              <a:rPr lang="pt-BR" b="0" i="0" dirty="0" err="1">
                <a:solidFill>
                  <a:srgbClr val="292929"/>
                </a:solidFill>
                <a:effectLst/>
                <a:latin typeface="source-serif-pro"/>
              </a:rPr>
              <a:t>cucumber</a:t>
            </a:r>
            <a:r>
              <a:rPr lang="pt-BR" b="0" i="0" dirty="0">
                <a:solidFill>
                  <a:srgbClr val="292929"/>
                </a:solidFill>
                <a:effectLst/>
                <a:latin typeface="source-serif-pro"/>
              </a:rPr>
              <a:t> é que a maioria das pessoas tentam usa-la sem entender o que ela é . </a:t>
            </a:r>
            <a:br>
              <a:rPr lang="pt-BR" b="0" i="0" dirty="0">
                <a:solidFill>
                  <a:srgbClr val="292929"/>
                </a:solidFill>
                <a:effectLst/>
                <a:latin typeface="source-serif-pro"/>
              </a:rPr>
            </a:br>
            <a:endParaRPr lang="pt-BR" b="0" i="0" dirty="0">
              <a:solidFill>
                <a:srgbClr val="292929"/>
              </a:solidFill>
              <a:effectLst/>
              <a:latin typeface="source-serif-pro"/>
            </a:endParaRPr>
          </a:p>
          <a:p>
            <a:pPr algn="l"/>
            <a:r>
              <a:rPr lang="pt-BR" b="0" i="0" dirty="0" err="1">
                <a:solidFill>
                  <a:srgbClr val="292929"/>
                </a:solidFill>
                <a:effectLst/>
                <a:latin typeface="source-serif-pro"/>
              </a:rPr>
              <a:t>Cucumber</a:t>
            </a:r>
            <a:r>
              <a:rPr lang="pt-BR" b="0" i="0" dirty="0">
                <a:solidFill>
                  <a:srgbClr val="292929"/>
                </a:solidFill>
                <a:effectLst/>
                <a:latin typeface="source-serif-pro"/>
              </a:rPr>
              <a:t> não é uma ferramenta de testar software, é uma ferramenta para testar o entendimento das pessoas em como um software (ainda a ser escrito) deve se comportar – criador do </a:t>
            </a:r>
            <a:r>
              <a:rPr lang="pt-BR" b="0" i="0" dirty="0" err="1">
                <a:solidFill>
                  <a:srgbClr val="292929"/>
                </a:solidFill>
                <a:effectLst/>
                <a:latin typeface="source-serif-pro"/>
              </a:rPr>
              <a:t>cucumber</a:t>
            </a:r>
            <a:r>
              <a:rPr lang="pt-BR" b="0" i="0" dirty="0">
                <a:solidFill>
                  <a:srgbClr val="292929"/>
                </a:solidFill>
                <a:effectLst/>
                <a:latin typeface="source-serif-pro"/>
              </a:rPr>
              <a:t> </a:t>
            </a:r>
            <a:br>
              <a:rPr lang="pt-BR" b="0" i="0" dirty="0">
                <a:solidFill>
                  <a:srgbClr val="292929"/>
                </a:solidFill>
                <a:effectLst/>
                <a:latin typeface="source-serif-pro"/>
              </a:rPr>
            </a:br>
            <a:r>
              <a:rPr lang="pt-BR" b="0" i="0" dirty="0" err="1">
                <a:solidFill>
                  <a:srgbClr val="292929"/>
                </a:solidFill>
                <a:effectLst/>
                <a:latin typeface="source-serif-pro"/>
              </a:rPr>
              <a:t>aslak</a:t>
            </a:r>
            <a:r>
              <a:rPr lang="pt-BR" b="0" i="0" dirty="0">
                <a:solidFill>
                  <a:srgbClr val="292929"/>
                </a:solidFill>
                <a:effectLst/>
                <a:latin typeface="source-serif-pro"/>
              </a:rPr>
              <a:t> </a:t>
            </a:r>
            <a:r>
              <a:rPr lang="pt-BR" b="0" i="0" dirty="0" err="1">
                <a:solidFill>
                  <a:srgbClr val="292929"/>
                </a:solidFill>
                <a:effectLst/>
                <a:latin typeface="source-serif-pro"/>
              </a:rPr>
              <a:t>helleysoy</a:t>
            </a:r>
            <a:endParaRPr lang="pt-BR" b="0" i="0" dirty="0">
              <a:solidFill>
                <a:srgbClr val="292929"/>
              </a:solidFill>
              <a:effectLst/>
              <a:latin typeface="source-serif-pro"/>
            </a:endParaRPr>
          </a:p>
          <a:p>
            <a:pPr algn="l"/>
            <a:endParaRPr lang="pt-BR" b="0" i="0" dirty="0">
              <a:solidFill>
                <a:srgbClr val="292929"/>
              </a:solidFill>
              <a:effectLst/>
              <a:latin typeface="source-serif-pro"/>
            </a:endParaRPr>
          </a:p>
          <a:p>
            <a:pPr algn="l"/>
            <a:endParaRPr lang="pt-BR" b="0" i="0" dirty="0">
              <a:solidFill>
                <a:srgbClr val="292929"/>
              </a:solidFill>
              <a:effectLst/>
              <a:latin typeface="source-serif-pro"/>
            </a:endParaRPr>
          </a:p>
          <a:p>
            <a:pPr algn="l"/>
            <a:r>
              <a:rPr lang="pt-BR" b="0" i="0" dirty="0">
                <a:solidFill>
                  <a:srgbClr val="292929"/>
                </a:solidFill>
                <a:effectLst/>
                <a:latin typeface="source-serif-pro"/>
              </a:rPr>
              <a:t>As especificações consistem em vários exemplos ou cenários. Cada cenário é uma lista de etapas para </a:t>
            </a:r>
            <a:r>
              <a:rPr lang="pt-BR" b="0" i="0" dirty="0" err="1">
                <a:solidFill>
                  <a:srgbClr val="292929"/>
                </a:solidFill>
                <a:effectLst/>
                <a:latin typeface="source-serif-pro"/>
              </a:rPr>
              <a:t>Cucumber</a:t>
            </a:r>
            <a:r>
              <a:rPr lang="pt-BR" b="0" i="0" dirty="0">
                <a:solidFill>
                  <a:srgbClr val="292929"/>
                </a:solidFill>
                <a:effectLst/>
                <a:latin typeface="source-serif-pro"/>
              </a:rPr>
              <a:t> trabalhar. </a:t>
            </a:r>
            <a:r>
              <a:rPr lang="pt-BR" b="0" i="0" dirty="0" err="1">
                <a:solidFill>
                  <a:srgbClr val="292929"/>
                </a:solidFill>
                <a:effectLst/>
                <a:latin typeface="source-serif-pro"/>
              </a:rPr>
              <a:t>Cucumber</a:t>
            </a:r>
            <a:r>
              <a:rPr lang="pt-BR" b="0" i="0" dirty="0">
                <a:solidFill>
                  <a:srgbClr val="292929"/>
                </a:solidFill>
                <a:effectLst/>
                <a:latin typeface="source-serif-pro"/>
              </a:rPr>
              <a:t> verifica se o software está em conformidade com a especificação e gera um relatório indicando o sucesso ou falha de cada cenário.</a:t>
            </a:r>
          </a:p>
          <a:p>
            <a:pPr algn="l"/>
            <a:r>
              <a:rPr lang="pt-BR" b="0" i="0" dirty="0">
                <a:solidFill>
                  <a:srgbClr val="292929"/>
                </a:solidFill>
                <a:effectLst/>
                <a:latin typeface="source-serif-pro"/>
              </a:rPr>
              <a:t>Para que o </a:t>
            </a:r>
            <a:r>
              <a:rPr lang="pt-BR" b="0" i="0" dirty="0" err="1">
                <a:solidFill>
                  <a:srgbClr val="292929"/>
                </a:solidFill>
                <a:effectLst/>
                <a:latin typeface="source-serif-pro"/>
              </a:rPr>
              <a:t>Cucumber</a:t>
            </a:r>
            <a:r>
              <a:rPr lang="pt-BR" b="0" i="0" dirty="0">
                <a:solidFill>
                  <a:srgbClr val="292929"/>
                </a:solidFill>
                <a:effectLst/>
                <a:latin typeface="source-serif-pro"/>
              </a:rPr>
              <a:t> entenda os cenários, eles devem seguir algumas regras básicas de sintaxe, chamadas </a:t>
            </a:r>
            <a:r>
              <a:rPr lang="pt-BR" b="0" i="0" dirty="0" err="1">
                <a:solidFill>
                  <a:srgbClr val="292929"/>
                </a:solidFill>
                <a:effectLst/>
                <a:latin typeface="source-serif-pro"/>
              </a:rPr>
              <a:t>Gherkin</a:t>
            </a:r>
            <a:r>
              <a:rPr lang="pt-BR" b="0" i="0" dirty="0">
                <a:solidFill>
                  <a:srgbClr val="292929"/>
                </a:solidFill>
                <a:effectLst/>
                <a:latin typeface="source-serif-pro"/>
              </a:rPr>
              <a:t>” (Tradução livre de “ </a:t>
            </a:r>
            <a:r>
              <a:rPr lang="pt-BR" b="0" i="0" u="sng" dirty="0">
                <a:solidFill>
                  <a:srgbClr val="292929"/>
                </a:solidFill>
                <a:effectLst/>
                <a:latin typeface="source-serif-pro"/>
                <a:hlinkClick r:id="rId3"/>
              </a:rPr>
              <a:t>O que é </a:t>
            </a:r>
            <a:r>
              <a:rPr lang="pt-BR" b="0" i="0" u="sng" dirty="0" err="1">
                <a:solidFill>
                  <a:srgbClr val="292929"/>
                </a:solidFill>
                <a:effectLst/>
                <a:latin typeface="source-serif-pro"/>
                <a:hlinkClick r:id="rId3"/>
              </a:rPr>
              <a:t>Cucumber</a:t>
            </a:r>
            <a:r>
              <a:rPr lang="pt-BR" b="0" i="0" dirty="0">
                <a:solidFill>
                  <a:srgbClr val="292929"/>
                </a:solidFill>
                <a:effectLst/>
                <a:latin typeface="source-serif-pro"/>
              </a:rPr>
              <a:t>”).</a:t>
            </a:r>
          </a:p>
          <a:p>
            <a:pPr marL="0" lvl="0" indent="0" algn="l" rtl="0">
              <a:spcBef>
                <a:spcPts val="0"/>
              </a:spcBef>
              <a:spcAft>
                <a:spcPts val="0"/>
              </a:spcAft>
              <a:buNone/>
            </a:pPr>
            <a:endParaRPr dirty="0"/>
          </a:p>
        </p:txBody>
      </p:sp>
      <p:sp>
        <p:nvSpPr>
          <p:cNvPr id="461" name="Google Shape;461;g1407b909d6f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677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fld id="{F230F065-ADFE-46A0-80BA-62E3DB2C4574}" type="datetime1">
              <a:rPr lang="en-US" smtClean="0"/>
              <a:pPr/>
              <a:t>12/13/2022</a:t>
            </a:fld>
            <a:endParaRPr lang="en-US" dirty="0"/>
          </a:p>
        </p:txBody>
      </p:sp>
      <p:sp>
        <p:nvSpPr>
          <p:cNvPr id="7" name="Header Placeholder 6"/>
          <p:cNvSpPr>
            <a:spLocks noGrp="1"/>
          </p:cNvSpPr>
          <p:nvPr>
            <p:ph type="hdr" sz="quarter" idx="13"/>
          </p:nvPr>
        </p:nvSpPr>
        <p:spPr/>
        <p:txBody>
          <a:bodyPr/>
          <a:lstStyle/>
          <a:p>
            <a:endParaRPr lang="en-US" dirty="0"/>
          </a:p>
        </p:txBody>
      </p:sp>
      <p:sp>
        <p:nvSpPr>
          <p:cNvPr id="2" name="Slide Number Placeholder 1"/>
          <p:cNvSpPr>
            <a:spLocks noGrp="1"/>
          </p:cNvSpPr>
          <p:nvPr>
            <p:ph type="sldNum" sz="quarter" idx="14"/>
          </p:nvPr>
        </p:nvSpPr>
        <p:spPr/>
        <p:txBody>
          <a:bodyPr/>
          <a:lstStyle/>
          <a:p>
            <a:fld id="{DADD4AB0-DA56-AC40-9592-4E955E6D4581}" type="slidenum">
              <a:rPr lang="en-US" smtClean="0"/>
              <a:pPr/>
              <a:t>4</a:t>
            </a:fld>
            <a:endParaRPr lang="en-US" dirty="0"/>
          </a:p>
        </p:txBody>
      </p:sp>
      <p:sp>
        <p:nvSpPr>
          <p:cNvPr id="8" name="Slide Image Placeholder 7"/>
          <p:cNvSpPr>
            <a:spLocks noGrp="1" noRot="1" noChangeAspect="1"/>
          </p:cNvSpPr>
          <p:nvPr>
            <p:ph type="sldImg"/>
          </p:nvPr>
        </p:nvSpPr>
        <p:spPr>
          <a:xfrm>
            <a:off x="3295650" y="6577013"/>
            <a:ext cx="3613150" cy="2033587"/>
          </a:xfrm>
        </p:spPr>
      </p:sp>
      <p:sp>
        <p:nvSpPr>
          <p:cNvPr id="9" name="Notes Placeholder 8"/>
          <p:cNvSpPr>
            <a:spLocks noGrp="1"/>
          </p:cNvSpPr>
          <p:nvPr>
            <p:ph type="body" idx="1"/>
          </p:nvPr>
        </p:nvSpPr>
        <p:spPr/>
        <p:txBody>
          <a:bodyPr/>
          <a:lstStyle/>
          <a:p>
            <a:r>
              <a:rPr lang="pt-BR" dirty="0"/>
              <a:t>Muitos </a:t>
            </a:r>
            <a:r>
              <a:rPr lang="pt-BR" dirty="0" err="1"/>
              <a:t>Qas</a:t>
            </a:r>
            <a:r>
              <a:rPr lang="pt-BR" dirty="0"/>
              <a:t>, e pessoas da área de testes costumam utilizar essa frase, e porque ela está errada? </a:t>
            </a:r>
            <a:br>
              <a:rPr lang="pt-BR" dirty="0"/>
            </a:br>
            <a:r>
              <a:rPr lang="pt-BR" dirty="0"/>
              <a:t>Você não faz automação com </a:t>
            </a:r>
            <a:r>
              <a:rPr lang="pt-BR" dirty="0" err="1"/>
              <a:t>bdd</a:t>
            </a:r>
            <a:r>
              <a:rPr lang="pt-BR" dirty="0"/>
              <a:t>, </a:t>
            </a:r>
            <a:r>
              <a:rPr lang="pt-BR" dirty="0" err="1"/>
              <a:t>bdd</a:t>
            </a:r>
            <a:r>
              <a:rPr lang="pt-BR" dirty="0"/>
              <a:t> é uma metodologia, é um processo, são diversos </a:t>
            </a:r>
            <a:r>
              <a:rPr lang="pt-BR" dirty="0" err="1"/>
              <a:t>steps</a:t>
            </a:r>
            <a:r>
              <a:rPr lang="pt-BR" dirty="0"/>
              <a:t> que o time precisa seguir para você obter um resultado final, dentro do </a:t>
            </a:r>
            <a:r>
              <a:rPr lang="pt-BR" dirty="0" err="1"/>
              <a:t>bdd</a:t>
            </a:r>
            <a:r>
              <a:rPr lang="pt-BR" dirty="0"/>
              <a:t>, existirão ferramentas que auxiliarão na automação, mas não o BDD em si. </a:t>
            </a:r>
          </a:p>
          <a:p>
            <a:endParaRPr lang="pt-BR" dirty="0"/>
          </a:p>
          <a:p>
            <a:r>
              <a:rPr lang="pt-BR" b="0" i="1" dirty="0">
                <a:solidFill>
                  <a:srgbClr val="757575"/>
                </a:solidFill>
                <a:effectLst/>
                <a:latin typeface="sohne"/>
              </a:rPr>
              <a:t>Se você usa </a:t>
            </a:r>
            <a:r>
              <a:rPr lang="pt-BR" b="0" i="1" dirty="0" err="1">
                <a:solidFill>
                  <a:srgbClr val="757575"/>
                </a:solidFill>
                <a:effectLst/>
                <a:latin typeface="sohne"/>
              </a:rPr>
              <a:t>Cucumber</a:t>
            </a:r>
            <a:r>
              <a:rPr lang="pt-BR" b="0" i="1" dirty="0">
                <a:solidFill>
                  <a:srgbClr val="757575"/>
                </a:solidFill>
                <a:effectLst/>
                <a:latin typeface="sohne"/>
              </a:rPr>
              <a:t> somente para automatizar testes, você não faz BDD. </a:t>
            </a:r>
            <a:r>
              <a:rPr lang="pt-BR" b="0" i="0" dirty="0">
                <a:solidFill>
                  <a:srgbClr val="292929"/>
                </a:solidFill>
                <a:effectLst/>
                <a:latin typeface="source-serif-pro"/>
              </a:rPr>
              <a:t>Não há nada de errado nessa prática, só não podemos chamá-la de BDD. Como o próprio nome diz, BDD é uma técnica de desenvolvimento, não de testes. Se você usa só para testar, você faz </a:t>
            </a:r>
            <a:r>
              <a:rPr lang="pt-BR" b="0" i="0" u="sng" dirty="0">
                <a:effectLst/>
                <a:latin typeface="source-serif-pro"/>
                <a:hlinkClick r:id="rId3"/>
              </a:rPr>
              <a:t>BDT (</a:t>
            </a:r>
            <a:r>
              <a:rPr lang="pt-BR" b="0" i="0" u="sng" dirty="0" err="1">
                <a:effectLst/>
                <a:latin typeface="source-serif-pro"/>
                <a:hlinkClick r:id="rId3"/>
              </a:rPr>
              <a:t>Behaviour</a:t>
            </a:r>
            <a:r>
              <a:rPr lang="pt-BR" b="0" i="0" u="sng" dirty="0">
                <a:effectLst/>
                <a:latin typeface="source-serif-pro"/>
                <a:hlinkClick r:id="rId3"/>
              </a:rPr>
              <a:t> </a:t>
            </a:r>
            <a:r>
              <a:rPr lang="pt-BR" b="0" i="0" u="sng" dirty="0" err="1">
                <a:effectLst/>
                <a:latin typeface="source-serif-pro"/>
                <a:hlinkClick r:id="rId3"/>
              </a:rPr>
              <a:t>Driven</a:t>
            </a:r>
            <a:r>
              <a:rPr lang="pt-BR" b="0" i="0" u="sng" dirty="0">
                <a:effectLst/>
                <a:latin typeface="source-serif-pro"/>
                <a:hlinkClick r:id="rId3"/>
              </a:rPr>
              <a:t> </a:t>
            </a:r>
            <a:r>
              <a:rPr lang="pt-BR" b="0" i="0" u="sng" dirty="0" err="1">
                <a:effectLst/>
                <a:latin typeface="source-serif-pro"/>
                <a:hlinkClick r:id="rId3"/>
              </a:rPr>
              <a:t>Testing</a:t>
            </a:r>
            <a:r>
              <a:rPr lang="pt-BR" b="0" i="0" u="sng" dirty="0">
                <a:effectLst/>
                <a:latin typeface="source-serif-pro"/>
                <a:hlinkClick r:id="rId3"/>
              </a:rPr>
              <a:t>)</a:t>
            </a:r>
            <a:r>
              <a:rPr lang="pt-BR" b="0" i="0" dirty="0">
                <a:solidFill>
                  <a:srgbClr val="292929"/>
                </a:solidFill>
                <a:effectLst/>
                <a:latin typeface="source-serif-pro"/>
              </a:rPr>
              <a:t>.</a:t>
            </a:r>
            <a:endParaRPr lang="pt-BR" b="0" i="1" dirty="0">
              <a:solidFill>
                <a:srgbClr val="757575"/>
              </a:solidFill>
              <a:effectLst/>
              <a:latin typeface="sohne"/>
            </a:endParaRPr>
          </a:p>
          <a:p>
            <a:endParaRPr lang="pt-BR" b="0" i="1" dirty="0">
              <a:solidFill>
                <a:srgbClr val="757575"/>
              </a:solidFill>
              <a:effectLst/>
              <a:latin typeface="sohne"/>
            </a:endParaRPr>
          </a:p>
          <a:p>
            <a:r>
              <a:rPr lang="pt-BR" dirty="0"/>
              <a:t>E por fim metodologia no sentido de </a:t>
            </a:r>
            <a:r>
              <a:rPr lang="pt-BR" dirty="0" err="1"/>
              <a:t>scrum</a:t>
            </a:r>
            <a:r>
              <a:rPr lang="pt-BR" dirty="0"/>
              <a:t>, </a:t>
            </a:r>
            <a:r>
              <a:rPr lang="pt-BR" dirty="0" err="1"/>
              <a:t>kanban</a:t>
            </a:r>
            <a:r>
              <a:rPr lang="pt-BR" dirty="0"/>
              <a:t>, etc. </a:t>
            </a:r>
            <a:endParaRPr lang="en-US" dirty="0"/>
          </a:p>
        </p:txBody>
      </p:sp>
    </p:spTree>
    <p:extLst>
      <p:ext uri="{BB962C8B-B14F-4D97-AF65-F5344CB8AC3E}">
        <p14:creationId xmlns:p14="http://schemas.microsoft.com/office/powerpoint/2010/main" val="2292453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407b909d6f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8" name="Google Shape;158;g1407b909d6f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72f383cba7_4_12:notes"/>
          <p:cNvSpPr>
            <a:spLocks noGrp="1" noRot="1" noChangeAspect="1"/>
          </p:cNvSpPr>
          <p:nvPr>
            <p:ph type="sldImg" idx="2"/>
          </p:nvPr>
        </p:nvSpPr>
        <p:spPr>
          <a:xfrm>
            <a:off x="90488" y="744538"/>
            <a:ext cx="6618287"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72f383cba7_4_12:notes"/>
          <p:cNvSpPr txBox="1">
            <a:spLocks noGrp="1"/>
          </p:cNvSpPr>
          <p:nvPr>
            <p:ph type="body" idx="1"/>
          </p:nvPr>
        </p:nvSpPr>
        <p:spPr>
          <a:xfrm>
            <a:off x="679927" y="4716661"/>
            <a:ext cx="5439410" cy="4468416"/>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100" dirty="0">
                <a:effectLst/>
                <a:latin typeface="Calibri" panose="020F0502020204030204" pitchFamily="34" charset="0"/>
                <a:ea typeface="Calibri" panose="020F0502020204030204" pitchFamily="34" charset="0"/>
                <a:cs typeface="Times New Roman" panose="02020603050405020304" pitchFamily="18" charset="0"/>
              </a:rPr>
              <a:t>Em qualquer organização temos equipes de negócios que entendem os cenários do usuário e o módulo do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usuario</a:t>
            </a:r>
            <a:r>
              <a:rPr lang="pt-BR" sz="1100" dirty="0">
                <a:effectLst/>
                <a:latin typeface="Calibri" panose="020F0502020204030204" pitchFamily="34" charset="0"/>
                <a:ea typeface="Calibri" panose="020F0502020204030204" pitchFamily="34" charset="0"/>
                <a:cs typeface="Times New Roman" panose="02020603050405020304" pitchFamily="18" charset="0"/>
              </a:rPr>
              <a:t> e como os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usuarios</a:t>
            </a:r>
            <a:r>
              <a:rPr lang="pt-BR" sz="1100" dirty="0">
                <a:effectLst/>
                <a:latin typeface="Calibri" panose="020F0502020204030204" pitchFamily="34" charset="0"/>
                <a:ea typeface="Calibri" panose="020F0502020204030204" pitchFamily="34" charset="0"/>
                <a:cs typeface="Times New Roman" panose="02020603050405020304" pitchFamily="18" charset="0"/>
              </a:rPr>
              <a:t> interagem com as aplicações e então temos equipes técnicas onde temos desenvolvedores, testadores, engenheiros de automação que fazer parte da implementação e geralmente há uma lacuna entre o entendimento das equipes de negócios e as equipes técnicas e o BDD trata de preencher essa lacuna.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100" dirty="0" err="1">
                <a:effectLst/>
                <a:latin typeface="Calibri" panose="020F0502020204030204" pitchFamily="34" charset="0"/>
                <a:ea typeface="Calibri" panose="020F0502020204030204" pitchFamily="34" charset="0"/>
                <a:cs typeface="Times New Roman" panose="02020603050405020304" pitchFamily="18" charset="0"/>
              </a:rPr>
              <a:t>Bdd</a:t>
            </a:r>
            <a:r>
              <a:rPr lang="pt-BR" sz="1100" dirty="0">
                <a:effectLst/>
                <a:latin typeface="Calibri" panose="020F0502020204030204" pitchFamily="34" charset="0"/>
                <a:ea typeface="Calibri" panose="020F0502020204030204" pitchFamily="34" charset="0"/>
                <a:cs typeface="Times New Roman" panose="02020603050405020304" pitchFamily="18" charset="0"/>
              </a:rPr>
              <a:t> é uma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metologia</a:t>
            </a:r>
            <a:r>
              <a:rPr lang="pt-BR" sz="1100" dirty="0">
                <a:effectLst/>
                <a:latin typeface="Calibri" panose="020F0502020204030204" pitchFamily="34" charset="0"/>
                <a:ea typeface="Calibri" panose="020F0502020204030204" pitchFamily="34" charset="0"/>
                <a:cs typeface="Times New Roman" panose="02020603050405020304" pitchFamily="18" charset="0"/>
              </a:rPr>
              <a:t> para desenvolvimento de software. Não é apenas voltado a criação de testes, ou comportamentos. E sim todo o processo de construção do software. E como você vai desenvolver o software, ai sim, criando testes de comportamento que </a:t>
            </a:r>
            <a:r>
              <a:rPr lang="pt-BR" sz="1100" dirty="0" err="1">
                <a:effectLst/>
                <a:latin typeface="Calibri" panose="020F0502020204030204" pitchFamily="34" charset="0"/>
                <a:ea typeface="Calibri" panose="020F0502020204030204" pitchFamily="34" charset="0"/>
                <a:cs typeface="Times New Roman" panose="02020603050405020304" pitchFamily="18" charset="0"/>
              </a:rPr>
              <a:t>vao</a:t>
            </a:r>
            <a:r>
              <a:rPr lang="pt-BR" sz="1100" dirty="0">
                <a:effectLst/>
                <a:latin typeface="Calibri" panose="020F0502020204030204" pitchFamily="34" charset="0"/>
                <a:ea typeface="Calibri" panose="020F0502020204030204" pitchFamily="34" charset="0"/>
                <a:cs typeface="Times New Roman" panose="02020603050405020304" pitchFamily="18" charset="0"/>
              </a:rPr>
              <a:t> servir de guia para a construção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É uma forma de colaboração no desenvolvimento de software que age como uma ponte de comunicação entre negocio e tecnologia </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err="1"/>
              <a:t>Bdd</a:t>
            </a:r>
            <a:r>
              <a:rPr lang="pt-BR" dirty="0"/>
              <a:t> ajuda os times a comunicarem requisites com mais </a:t>
            </a:r>
            <a:r>
              <a:rPr lang="pt-BR" dirty="0" err="1"/>
              <a:t>precisao</a:t>
            </a:r>
            <a:r>
              <a:rPr lang="pt-BR" dirty="0"/>
              <a:t>, descobrirem defeitos mais cedo e entrega valor ao </a:t>
            </a:r>
            <a:r>
              <a:rPr lang="pt-BR" dirty="0" err="1"/>
              <a:t>usuario</a:t>
            </a:r>
            <a:r>
              <a:rPr lang="pt-BR" dirty="0"/>
              <a:t> </a:t>
            </a:r>
          </a:p>
          <a:p>
            <a:pPr marL="0" lvl="0" indent="0" algn="l" rtl="0">
              <a:spcBef>
                <a:spcPts val="0"/>
              </a:spcBef>
              <a:spcAft>
                <a:spcPts val="0"/>
              </a:spcAft>
              <a:buClr>
                <a:schemeClr val="dk1"/>
              </a:buClr>
              <a:buSzPts val="1400"/>
              <a:buFont typeface="Arial"/>
              <a:buNone/>
            </a:pPr>
            <a:endParaRPr b="0" dirty="0"/>
          </a:p>
        </p:txBody>
      </p:sp>
    </p:spTree>
    <p:extLst>
      <p:ext uri="{BB962C8B-B14F-4D97-AF65-F5344CB8AC3E}">
        <p14:creationId xmlns:p14="http://schemas.microsoft.com/office/powerpoint/2010/main" val="2401890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8" name="Slide Image Placeholder 1"/>
          <p:cNvSpPr>
            <a:spLocks noGrp="1" noRot="1" noChangeAspect="1" noChangeArrowheads="1" noTextEdit="1"/>
          </p:cNvSpPr>
          <p:nvPr>
            <p:ph type="sldImg" idx="4294967295"/>
          </p:nvPr>
        </p:nvSpPr>
        <p:spPr>
          <a:xfrm>
            <a:off x="2125738700" y="2147483647"/>
            <a:ext cx="6704013" cy="3771900"/>
          </a:xfrm>
          <a:ln>
            <a:solidFill>
              <a:srgbClr val="000000"/>
            </a:solidFill>
            <a:miter lim="800000"/>
          </a:ln>
        </p:spPr>
      </p:sp>
      <p:sp>
        <p:nvSpPr>
          <p:cNvPr id="9219" name="Notes Placeholder 2"/>
          <p:cNvSpPr>
            <a:spLocks noGrp="1" noRot="1" noChangeAspect="1" noChangeArrowheads="1"/>
          </p:cNvSpPr>
          <p:nvPr>
            <p:ph type="body" idx="1"/>
          </p:nvPr>
        </p:nvSpPr>
        <p:spPr bwMode="auto">
          <a:xfrm>
            <a:off x="2128291461" y="2147483647"/>
            <a:ext cx="1599086" cy="441152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0" indent="0" algn="l" rtl="0">
              <a:spcBef>
                <a:spcPts val="0"/>
              </a:spcBef>
              <a:spcAft>
                <a:spcPts val="0"/>
              </a:spcAft>
              <a:buNone/>
            </a:pPr>
            <a:r>
              <a:rPr lang="pt-BR" dirty="0"/>
              <a:t>Existem vestígios que esta pratica já foi utilizada muito antes, lá nos anos 60, em 1968, a primeira conferencia em que foi cunhado o termo engenharia de software, a conferencia lá da </a:t>
            </a:r>
            <a:r>
              <a:rPr lang="pt-BR" dirty="0" err="1"/>
              <a:t>otan</a:t>
            </a:r>
            <a:r>
              <a:rPr lang="pt-BR" dirty="0"/>
              <a:t>, aparecia uma prática, alguém escreveu uma pratica que parecia muito com o </a:t>
            </a:r>
            <a:r>
              <a:rPr lang="pt-BR" dirty="0" err="1"/>
              <a:t>tdd</a:t>
            </a:r>
            <a:r>
              <a:rPr lang="pt-BR" dirty="0"/>
              <a:t>, que é escrever um pouco de teste, um pouco de teste de produção depois um pouco de teste um pouco de código, que é exatamente o que é o </a:t>
            </a:r>
            <a:r>
              <a:rPr lang="pt-BR" dirty="0" err="1"/>
              <a:t>tdd</a:t>
            </a:r>
            <a:r>
              <a:rPr lang="pt-BR" dirty="0"/>
              <a:t>, e aparentemente no projeto Mercury lá da </a:t>
            </a:r>
            <a:r>
              <a:rPr lang="pt-BR" dirty="0" err="1"/>
              <a:t>nasa</a:t>
            </a:r>
            <a:r>
              <a:rPr lang="pt-BR" dirty="0"/>
              <a:t> também no começo os anos 60 existem testemunhas de que os </a:t>
            </a:r>
            <a:r>
              <a:rPr lang="pt-BR" dirty="0" err="1"/>
              <a:t>devs</a:t>
            </a:r>
            <a:r>
              <a:rPr lang="pt-BR" dirty="0"/>
              <a:t> também utilizavam algo parecido com </a:t>
            </a:r>
            <a:r>
              <a:rPr lang="pt-BR" dirty="0" err="1"/>
              <a:t>tdd</a:t>
            </a:r>
            <a:r>
              <a:rPr lang="pt-BR" dirty="0"/>
              <a:t>. </a:t>
            </a:r>
          </a:p>
          <a:p>
            <a:pPr marL="0" lvl="0" indent="0" algn="l" rtl="0">
              <a:spcBef>
                <a:spcPts val="0"/>
              </a:spcBef>
              <a:spcAft>
                <a:spcPts val="0"/>
              </a:spcAft>
              <a:buNone/>
            </a:pPr>
            <a:r>
              <a:rPr lang="pt-BR" dirty="0"/>
              <a:t>Mas de fato, a coisa começou a ficar famosa mesmo com o </a:t>
            </a:r>
            <a:r>
              <a:rPr lang="pt-BR" dirty="0" err="1"/>
              <a:t>kent</a:t>
            </a:r>
            <a:r>
              <a:rPr lang="pt-BR" dirty="0"/>
              <a:t> beck nos anos 2000.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dirty="0"/>
              <a:t>E o BDD ? Da onde que vem? E qual é a relação dele com o TDD?</a:t>
            </a:r>
            <a:br>
              <a:rPr lang="pt-BR" dirty="0"/>
            </a:br>
            <a:r>
              <a:rPr lang="pt-BR" dirty="0"/>
              <a:t>Quando começou essa coisa de </a:t>
            </a:r>
            <a:r>
              <a:rPr lang="pt-BR" dirty="0" err="1"/>
              <a:t>tdd</a:t>
            </a:r>
            <a:r>
              <a:rPr lang="pt-BR" dirty="0"/>
              <a:t> eles aprenderam e começaram a ensinar para os seus clientes, e muitas vezes acontecia que o desenvolvedor não conseguia fazer os testes antes e começava a fazer os testes depois. alguns </a:t>
            </a:r>
            <a:r>
              <a:rPr lang="pt-BR" dirty="0" err="1"/>
              <a:t>devs</a:t>
            </a:r>
            <a:r>
              <a:rPr lang="pt-BR" dirty="0"/>
              <a:t> </a:t>
            </a:r>
            <a:r>
              <a:rPr lang="pt-BR" dirty="0" err="1"/>
              <a:t>comecaçavam</a:t>
            </a:r>
            <a:r>
              <a:rPr lang="pt-BR" dirty="0"/>
              <a:t> a </a:t>
            </a:r>
            <a:r>
              <a:rPr lang="pt-BR" dirty="0" err="1"/>
              <a:t>bular</a:t>
            </a:r>
            <a:r>
              <a:rPr lang="pt-BR" dirty="0"/>
              <a:t> o processo fazendo os testes depois e mal feitos só para cobrir o código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br>
              <a:rPr lang="pt-BR" dirty="0"/>
            </a:br>
            <a:r>
              <a:rPr lang="pt-BR" sz="1100" b="0" i="0" u="none" strike="noStrike" cap="none" dirty="0">
                <a:solidFill>
                  <a:schemeClr val="tx1"/>
                </a:solidFill>
                <a:latin typeface="Open Sans"/>
                <a:ea typeface="Open Sans"/>
                <a:cs typeface="Open Sans"/>
                <a:sym typeface="Open Sans"/>
              </a:rPr>
              <a:t>Saber por onde começar ou quais testes eles devem escrever a seguir</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 Ser muito focados em detalhes, perdendo a visão mais ampla das metas de negócios que deveriam implementar.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 O grande número de testes de unidade pode se tornar difícil de manter o projeto cresce em tamanho.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 São fortemente acoplados para uma implementação específica do código. Eles se concentram no método ou função que eles estão testando, e não sobre o que o código deve fazer em termos de negócios.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pt-BR" sz="1100" b="0" i="0" u="none" strike="noStrike" cap="none" dirty="0">
              <a:solidFill>
                <a:schemeClr val="tx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pt-BR" sz="1100" b="0" i="0" u="none" strike="noStrike" cap="none" dirty="0">
              <a:solidFill>
                <a:schemeClr val="tx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pt-BR"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dirty="0"/>
              <a:t>. E o Dan </a:t>
            </a:r>
            <a:r>
              <a:rPr lang="pt-BR" dirty="0" err="1"/>
              <a:t>north</a:t>
            </a:r>
            <a:r>
              <a:rPr lang="pt-BR" dirty="0"/>
              <a:t> veio com o termo </a:t>
            </a:r>
            <a:r>
              <a:rPr lang="pt-BR" dirty="0" err="1"/>
              <a:t>behevior</a:t>
            </a:r>
            <a:r>
              <a:rPr lang="pt-BR" dirty="0"/>
              <a:t> </a:t>
            </a:r>
            <a:r>
              <a:rPr lang="pt-BR" dirty="0" err="1"/>
              <a:t>driven</a:t>
            </a:r>
            <a:r>
              <a:rPr lang="pt-BR" dirty="0"/>
              <a:t> </a:t>
            </a:r>
            <a:r>
              <a:rPr lang="pt-BR" dirty="0" err="1"/>
              <a:t>delelopment</a:t>
            </a:r>
            <a:r>
              <a:rPr lang="pt-BR" dirty="0"/>
              <a:t>, trouxe essa ideia, que quando a gente faz </a:t>
            </a:r>
            <a:r>
              <a:rPr lang="pt-BR" dirty="0" err="1"/>
              <a:t>tdd</a:t>
            </a:r>
            <a:r>
              <a:rPr lang="pt-BR" dirty="0"/>
              <a:t> ou </a:t>
            </a:r>
            <a:r>
              <a:rPr lang="pt-BR" dirty="0" err="1"/>
              <a:t>bdd</a:t>
            </a:r>
            <a:r>
              <a:rPr lang="pt-BR" dirty="0"/>
              <a:t>, a gente não está fazendo teste da maneira que a gente faz teste para verificar se há bugs, a gente está guiando o </a:t>
            </a:r>
            <a:r>
              <a:rPr lang="pt-BR" dirty="0" err="1"/>
              <a:t>dev</a:t>
            </a:r>
            <a:r>
              <a:rPr lang="pt-BR" dirty="0"/>
              <a:t> a partir de exemplos de comportamento do nosso sistema.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br>
              <a:rPr lang="pt-BR" dirty="0"/>
            </a:br>
            <a:r>
              <a:rPr lang="pt-BR" sz="1100" b="0" i="0" u="none" strike="noStrike" cap="none" dirty="0">
                <a:solidFill>
                  <a:schemeClr val="tx1"/>
                </a:solidFill>
                <a:latin typeface="Open Sans"/>
                <a:ea typeface="Open Sans"/>
                <a:cs typeface="Open Sans"/>
                <a:sym typeface="Open Sans"/>
              </a:rPr>
              <a:t>Saber por onde começar ou quais testes eles devem escrever a seguir</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 Ser muito focados em detalhes, perdendo a visão mais ampla das metas de negócios que deveriam implementar.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 O grande número de testes de unidade pode se tornar difícil de manter o projeto cresce em tamanho.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BR" sz="1100" b="0" i="0" u="none" strike="noStrike" cap="none" dirty="0">
                <a:solidFill>
                  <a:schemeClr val="tx1"/>
                </a:solidFill>
                <a:latin typeface="Open Sans"/>
                <a:ea typeface="Open Sans"/>
                <a:cs typeface="Open Sans"/>
                <a:sym typeface="Open Sans"/>
              </a:rPr>
              <a:t>- São fortemente acoplados para uma implementação específica do código. Eles se concentram no método ou função que eles estão testando, e não sobre o que o código deve fazer em termos de negócios.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pt-BR" sz="1100" b="0" i="0" u="none" strike="noStrike" cap="none" dirty="0">
              <a:solidFill>
                <a:schemeClr val="tx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pt-BR" sz="1100" b="0" i="0" u="none" strike="noStrike" cap="none" dirty="0">
              <a:solidFill>
                <a:schemeClr val="tx1"/>
              </a:solidFill>
              <a:latin typeface="Open Sans"/>
              <a:ea typeface="Open Sans"/>
              <a:cs typeface="Open Sans"/>
              <a:sym typeface="Open Sans"/>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pt-BR" sz="1100" b="0" i="0" u="none" strike="noStrike" cap="none" dirty="0">
              <a:solidFill>
                <a:schemeClr val="tx1"/>
              </a:solidFill>
              <a:latin typeface="Open Sans"/>
              <a:ea typeface="Open Sans"/>
              <a:cs typeface="Open Sans"/>
              <a:sym typeface="Open Sans"/>
            </a:endParaRPr>
          </a:p>
          <a:p>
            <a:pPr marL="0" lvl="0" indent="0" algn="l" rtl="0">
              <a:spcBef>
                <a:spcPts val="0"/>
              </a:spcBef>
              <a:spcAft>
                <a:spcPts val="0"/>
              </a:spcAft>
              <a:buNone/>
            </a:pPr>
            <a:endParaRPr lang="pt-BR" dirty="0"/>
          </a:p>
          <a:p>
            <a:pPr marL="0" lvl="0" indent="0" algn="l" rtl="0">
              <a:spcBef>
                <a:spcPts val="0"/>
              </a:spcBef>
              <a:spcAft>
                <a:spcPts val="0"/>
              </a:spcAft>
              <a:buNone/>
            </a:pPr>
            <a:endParaRPr lang="pt-BR" dirty="0"/>
          </a:p>
          <a:p>
            <a:pPr marL="0" marR="0" lvl="0" indent="0" algn="l" defTabSz="0" rtl="0" eaLnBrk="0" fontAlgn="base" latinLnBrk="0" hangingPunct="0">
              <a:lnSpc>
                <a:spcPct val="100000"/>
              </a:lnSpc>
              <a:spcBef>
                <a:spcPct val="0"/>
              </a:spcBef>
              <a:spcAft>
                <a:spcPct val="0"/>
              </a:spcAft>
              <a:buClrTx/>
              <a:buSzTx/>
              <a:buFont typeface="Arial" panose="020B0604020202020204" pitchFamily="34" charset="0"/>
              <a:buNone/>
              <a:defRPr/>
            </a:pPr>
            <a:endParaRPr lang="en-US" altLang="zh-CN" dirty="0">
              <a:ea typeface="宋体" panose="02010600030101010101" pitchFamily="2" charset="-122"/>
            </a:endParaRPr>
          </a:p>
        </p:txBody>
      </p:sp>
    </p:spTree>
    <p:extLst>
      <p:ext uri="{BB962C8B-B14F-4D97-AF65-F5344CB8AC3E}">
        <p14:creationId xmlns:p14="http://schemas.microsoft.com/office/powerpoint/2010/main" val="1869333171"/>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407b909d6f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Quando você não entende completamente os objetivos que seu cliente está tentando alcançar é muito fácil fornecer recursos perfeitamente funcionais e bem escritos que são de pouca utilidade para o usuário final.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pt-BR" sz="1800" dirty="0">
                <a:effectLst/>
                <a:latin typeface="Calibri" panose="020F0502020204030204" pitchFamily="34" charset="0"/>
                <a:ea typeface="Calibri" panose="020F0502020204030204" pitchFamily="34" charset="0"/>
                <a:cs typeface="Times New Roman" panose="02020603050405020304" pitchFamily="18" charset="0"/>
              </a:rPr>
              <a:t>Por outro lado, muitos projetos de software acabam entregando pouco ou nenhum valor real de negócios. Eles não apenas entregam recursos que são de pouca utilidade para o negócio, mas eles não conseguem entregar nem mesmo as capacidades mínimas que tornariam os projetos viáveis.</a:t>
            </a:r>
            <a:br>
              <a:rPr lang="pt-BR" sz="1800" dirty="0">
                <a:effectLst/>
                <a:latin typeface="Calibri" panose="020F0502020204030204" pitchFamily="34" charset="0"/>
                <a:ea typeface="Calibri" panose="020F0502020204030204" pitchFamily="34" charset="0"/>
                <a:cs typeface="Times New Roman" panose="02020603050405020304" pitchFamily="18" charset="0"/>
              </a:rPr>
            </a:b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 Não construir  certo o software.</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br>
              <a:rPr lang="pt-BR" sz="1800" dirty="0">
                <a:effectLst/>
                <a:latin typeface="Calibri" panose="020F0502020204030204" pitchFamily="34" charset="0"/>
                <a:ea typeface="Calibri" panose="020F0502020204030204" pitchFamily="34" charset="0"/>
                <a:cs typeface="Times New Roman" panose="02020603050405020304" pitchFamily="18" charset="0"/>
              </a:rPr>
            </a:br>
            <a:br>
              <a:rPr lang="pt-BR" sz="1800" dirty="0">
                <a:effectLst/>
                <a:latin typeface="Calibri" panose="020F0502020204030204" pitchFamily="34" charset="0"/>
                <a:ea typeface="Calibri" panose="020F0502020204030204" pitchFamily="34" charset="0"/>
                <a:cs typeface="Times New Roman" panose="02020603050405020304" pitchFamily="18" charset="0"/>
              </a:rPr>
            </a:br>
            <a:r>
              <a:rPr lang="pt-BR" sz="1800" dirty="0">
                <a:effectLst/>
                <a:latin typeface="Calibri" panose="020F0502020204030204" pitchFamily="34" charset="0"/>
                <a:ea typeface="Calibri" panose="020F0502020204030204" pitchFamily="34" charset="0"/>
                <a:cs typeface="Times New Roman" panose="02020603050405020304" pitchFamily="18" charset="0"/>
              </a:rPr>
              <a:t>Se focar em saber as regras de negócio, mas não focar em como fazer, não escrever um software bem elaborado e bem projetado, não saberá como elaborar o projeto, criando uma aplicação não confiável.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Construir o software certo é ainda mais complicado por um fato comumente esquecido: no início de um projeto, você geralmente não sabe quais são os recursos certos.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consequências de não construir direito e não construir a coisa certa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dirty="0"/>
          </a:p>
        </p:txBody>
      </p:sp>
      <p:sp>
        <p:nvSpPr>
          <p:cNvPr id="318" name="Google Shape;318;g1407b909d6f_2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407b909d6f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Quando você não entende completamente os objetivos que seu cliente está tentando alcançar é muito fácil fornecer recursos perfeitamente funcionais e bem escritos que são de pouca utilidade para o usuário final.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pt-BR" sz="1800" dirty="0">
                <a:effectLst/>
                <a:latin typeface="Calibri" panose="020F0502020204030204" pitchFamily="34" charset="0"/>
                <a:ea typeface="Calibri" panose="020F0502020204030204" pitchFamily="34" charset="0"/>
                <a:cs typeface="Times New Roman" panose="02020603050405020304" pitchFamily="18" charset="0"/>
              </a:rPr>
              <a:t>Por outro lado, muitos projetos de software acabam entregando pouco ou nenhum valor real de negócios. Eles não apenas entregam recursos que são de pouca utilidade para o negócio, mas eles não conseguem entregar nem mesmo as capacidades mínimas que tornariam os projetos viáveis.</a:t>
            </a:r>
            <a:br>
              <a:rPr lang="pt-BR" sz="1800" dirty="0">
                <a:effectLst/>
                <a:latin typeface="Calibri" panose="020F0502020204030204" pitchFamily="34" charset="0"/>
                <a:ea typeface="Calibri" panose="020F0502020204030204" pitchFamily="34" charset="0"/>
                <a:cs typeface="Times New Roman" panose="02020603050405020304" pitchFamily="18" charset="0"/>
              </a:rPr>
            </a:b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 Não construir  certo o software.</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br>
              <a:rPr lang="pt-BR" sz="1800" dirty="0">
                <a:effectLst/>
                <a:latin typeface="Calibri" panose="020F0502020204030204" pitchFamily="34" charset="0"/>
                <a:ea typeface="Calibri" panose="020F0502020204030204" pitchFamily="34" charset="0"/>
                <a:cs typeface="Times New Roman" panose="02020603050405020304" pitchFamily="18" charset="0"/>
              </a:rPr>
            </a:br>
            <a:br>
              <a:rPr lang="pt-BR" sz="1800" dirty="0">
                <a:effectLst/>
                <a:latin typeface="Calibri" panose="020F0502020204030204" pitchFamily="34" charset="0"/>
                <a:ea typeface="Calibri" panose="020F0502020204030204" pitchFamily="34" charset="0"/>
                <a:cs typeface="Times New Roman" panose="02020603050405020304" pitchFamily="18" charset="0"/>
              </a:rPr>
            </a:br>
            <a:r>
              <a:rPr lang="pt-BR" sz="1800" dirty="0">
                <a:effectLst/>
                <a:latin typeface="Calibri" panose="020F0502020204030204" pitchFamily="34" charset="0"/>
                <a:ea typeface="Calibri" panose="020F0502020204030204" pitchFamily="34" charset="0"/>
                <a:cs typeface="Times New Roman" panose="02020603050405020304" pitchFamily="18" charset="0"/>
              </a:rPr>
              <a:t>Se focar em saber as regras de negócio, mas não focar em como fazer, não escrever um software bem elaborado e bem projetado, não saberá como elaborar o projeto, criando uma aplicação não confiável.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Construir o software certo é ainda mais complicado por um fato comumente esquecido: no início de um projeto, você geralmente não sabe quais são os recursos certos.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consequências de não construir direito e não construir a coisa certa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dirty="0"/>
          </a:p>
        </p:txBody>
      </p:sp>
      <p:sp>
        <p:nvSpPr>
          <p:cNvPr id="318" name="Google Shape;318;g1407b909d6f_2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626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Whit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F66F013C-4673-4598-B729-A71D9DC33DF1}"/>
              </a:ext>
            </a:extLst>
          </p:cNvPr>
          <p:cNvPicPr>
            <a:picLocks noChangeAspect="1"/>
          </p:cNvPicPr>
          <p:nvPr/>
        </p:nvPicPr>
        <p:blipFill>
          <a:blip r:embed="rId2"/>
          <a:stretch>
            <a:fillRect/>
          </a:stretch>
        </p:blipFill>
        <p:spPr>
          <a:xfrm>
            <a:off x="0" y="27"/>
            <a:ext cx="9144000" cy="5143474"/>
          </a:xfrm>
          <a:prstGeom prst="rect">
            <a:avLst/>
          </a:prstGeom>
        </p:spPr>
      </p:pic>
      <p:sp>
        <p:nvSpPr>
          <p:cNvPr id="56" name="Title 16"/>
          <p:cNvSpPr>
            <a:spLocks noGrp="1"/>
          </p:cNvSpPr>
          <p:nvPr>
            <p:ph type="title" hasCustomPrompt="1"/>
          </p:nvPr>
        </p:nvSpPr>
        <p:spPr bwMode="gray">
          <a:xfrm>
            <a:off x="562897" y="1145745"/>
            <a:ext cx="7436008" cy="2452282"/>
          </a:xfrm>
          <a:prstGeom prst="rect">
            <a:avLst/>
          </a:prstGeom>
        </p:spPr>
        <p:txBody>
          <a:bodyPr wrap="square" lIns="0" tIns="0" rIns="121899" bIns="0" anchor="b" anchorCtr="0"/>
          <a:lstStyle>
            <a:lvl1pPr marL="0" algn="l" defTabSz="914240" rtl="0" eaLnBrk="1" latinLnBrk="0" hangingPunct="1">
              <a:lnSpc>
                <a:spcPct val="75000"/>
              </a:lnSpc>
              <a:spcBef>
                <a:spcPct val="0"/>
              </a:spcBef>
              <a:buNone/>
              <a:defRPr lang="en-US" sz="6000" b="1" kern="1200" cap="none" spc="-113" baseline="0" dirty="0">
                <a:solidFill>
                  <a:schemeClr val="accent4"/>
                </a:solidFill>
                <a:latin typeface="Arial" pitchFamily="34" charset="0"/>
                <a:ea typeface="+mn-ea"/>
                <a:cs typeface="Arial" pitchFamily="34" charset="0"/>
              </a:defRPr>
            </a:lvl1pPr>
          </a:lstStyle>
          <a:p>
            <a:r>
              <a:rPr lang="en-US" dirty="0"/>
              <a:t>Presentation</a:t>
            </a:r>
            <a:br>
              <a:rPr lang="en-US" dirty="0"/>
            </a:br>
            <a:r>
              <a:rPr lang="en-US" dirty="0"/>
              <a:t>title here</a:t>
            </a:r>
          </a:p>
        </p:txBody>
      </p:sp>
      <p:sp>
        <p:nvSpPr>
          <p:cNvPr id="55" name="Subtitle 2"/>
          <p:cNvSpPr>
            <a:spLocks noGrp="1"/>
          </p:cNvSpPr>
          <p:nvPr>
            <p:ph type="subTitle" idx="1" hasCustomPrompt="1"/>
          </p:nvPr>
        </p:nvSpPr>
        <p:spPr bwMode="gray">
          <a:xfrm>
            <a:off x="570459" y="3784586"/>
            <a:ext cx="7436008" cy="267462"/>
          </a:xfrm>
          <a:prstGeom prst="rect">
            <a:avLst/>
          </a:prstGeom>
        </p:spPr>
        <p:txBody>
          <a:bodyPr lIns="0" tIns="0" rIns="0" bIns="0" anchor="t" anchorCtr="0">
            <a:noAutofit/>
          </a:bodyPr>
          <a:lstStyle>
            <a:lvl1pPr marL="0" indent="0" algn="l" defTabSz="914240" rtl="0" eaLnBrk="1" latinLnBrk="0" hangingPunct="1">
              <a:lnSpc>
                <a:spcPct val="90000"/>
              </a:lnSpc>
              <a:spcBef>
                <a:spcPct val="0"/>
              </a:spcBef>
              <a:buNone/>
              <a:defRPr lang="en-US" sz="1950" b="0" kern="1200" cap="none" spc="0" baseline="0" dirty="0">
                <a:solidFill>
                  <a:schemeClr val="accent4"/>
                </a:solidFill>
                <a:latin typeface="Arial" pitchFamily="34" charset="0"/>
                <a:ea typeface="+mn-ea"/>
                <a:cs typeface="Arial" pitchFamily="34" charset="0"/>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a:t>Speaker Name | Date</a:t>
            </a:r>
          </a:p>
        </p:txBody>
      </p:sp>
      <p:sp>
        <p:nvSpPr>
          <p:cNvPr id="49" name="TextBox 48"/>
          <p:cNvSpPr txBox="1"/>
          <p:nvPr/>
        </p:nvSpPr>
        <p:spPr>
          <a:xfrm>
            <a:off x="562897"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14" name="Group 13">
            <a:extLst>
              <a:ext uri="{FF2B5EF4-FFF2-40B4-BE49-F238E27FC236}">
                <a16:creationId xmlns:a16="http://schemas.microsoft.com/office/drawing/2014/main" id="{DB6BD304-FAC7-4023-9B54-8984F7387559}"/>
              </a:ext>
            </a:extLst>
          </p:cNvPr>
          <p:cNvGrpSpPr>
            <a:grpSpLocks noChangeAspect="1"/>
          </p:cNvGrpSpPr>
          <p:nvPr/>
        </p:nvGrpSpPr>
        <p:grpSpPr>
          <a:xfrm rot="16200000">
            <a:off x="7614473" y="1907093"/>
            <a:ext cx="2293620" cy="765435"/>
            <a:chOff x="547688" y="952500"/>
            <a:chExt cx="12190413" cy="4067175"/>
          </a:xfrm>
        </p:grpSpPr>
        <p:sp>
          <p:nvSpPr>
            <p:cNvPr id="15" name="Rectangle 14">
              <a:extLst>
                <a:ext uri="{FF2B5EF4-FFF2-40B4-BE49-F238E27FC236}">
                  <a16:creationId xmlns:a16="http://schemas.microsoft.com/office/drawing/2014/main" id="{1FBBDE3D-E4E2-42E5-9F26-00C1500EFD63}"/>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6" name="Freeform 7">
              <a:extLst>
                <a:ext uri="{FF2B5EF4-FFF2-40B4-BE49-F238E27FC236}">
                  <a16:creationId xmlns:a16="http://schemas.microsoft.com/office/drawing/2014/main" id="{27C222CE-31C9-4AE2-A9DE-A34ECC37F011}"/>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7" name="Freeform 8">
              <a:extLst>
                <a:ext uri="{FF2B5EF4-FFF2-40B4-BE49-F238E27FC236}">
                  <a16:creationId xmlns:a16="http://schemas.microsoft.com/office/drawing/2014/main" id="{710DBB3B-7FB8-4ACB-8FA4-3F2A105B9B99}"/>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 name="Freeform 9">
              <a:extLst>
                <a:ext uri="{FF2B5EF4-FFF2-40B4-BE49-F238E27FC236}">
                  <a16:creationId xmlns:a16="http://schemas.microsoft.com/office/drawing/2014/main" id="{3E443DA7-CC51-4460-98C4-193A7375074F}"/>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 name="Freeform 10">
              <a:extLst>
                <a:ext uri="{FF2B5EF4-FFF2-40B4-BE49-F238E27FC236}">
                  <a16:creationId xmlns:a16="http://schemas.microsoft.com/office/drawing/2014/main" id="{E1BCDB13-2B5A-46EC-B1D6-C526DEAA84B4}"/>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 name="Freeform 10">
              <a:extLst>
                <a:ext uri="{FF2B5EF4-FFF2-40B4-BE49-F238E27FC236}">
                  <a16:creationId xmlns:a16="http://schemas.microsoft.com/office/drawing/2014/main" id="{8EDDE8EA-BE8E-4066-AB4A-21CD2743549A}"/>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1" name="Freeform 11">
              <a:extLst>
                <a:ext uri="{FF2B5EF4-FFF2-40B4-BE49-F238E27FC236}">
                  <a16:creationId xmlns:a16="http://schemas.microsoft.com/office/drawing/2014/main" id="{EF442D16-F34F-4D4E-A65A-8C3BC17F2FCE}"/>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2" name="Freeform 5">
            <a:extLst>
              <a:ext uri="{FF2B5EF4-FFF2-40B4-BE49-F238E27FC236}">
                <a16:creationId xmlns:a16="http://schemas.microsoft.com/office/drawing/2014/main" id="{B3FDD5DD-E6F7-480C-BC0C-F6AC555BF174}"/>
              </a:ext>
            </a:extLst>
          </p:cNvPr>
          <p:cNvSpPr>
            <a:spLocks noChangeAspect="1" noEditPoints="1"/>
          </p:cNvSpPr>
          <p:nvPr/>
        </p:nvSpPr>
        <p:spPr bwMode="auto">
          <a:xfrm>
            <a:off x="562897" y="571500"/>
            <a:ext cx="2956568" cy="234353"/>
          </a:xfrm>
          <a:custGeom>
            <a:avLst/>
            <a:gdLst>
              <a:gd name="T0" fmla="*/ 557 w 2065"/>
              <a:gd name="T1" fmla="*/ 102 h 161"/>
              <a:gd name="T2" fmla="*/ 510 w 2065"/>
              <a:gd name="T3" fmla="*/ 76 h 161"/>
              <a:gd name="T4" fmla="*/ 583 w 2065"/>
              <a:gd name="T5" fmla="*/ 36 h 161"/>
              <a:gd name="T6" fmla="*/ 641 w 2065"/>
              <a:gd name="T7" fmla="*/ 34 h 161"/>
              <a:gd name="T8" fmla="*/ 2038 w 2065"/>
              <a:gd name="T9" fmla="*/ 1 h 161"/>
              <a:gd name="T10" fmla="*/ 706 w 2065"/>
              <a:gd name="T11" fmla="*/ 59 h 161"/>
              <a:gd name="T12" fmla="*/ 733 w 2065"/>
              <a:gd name="T13" fmla="*/ 100 h 161"/>
              <a:gd name="T14" fmla="*/ 1999 w 2065"/>
              <a:gd name="T15" fmla="*/ 132 h 161"/>
              <a:gd name="T16" fmla="*/ 760 w 2065"/>
              <a:gd name="T17" fmla="*/ 84 h 161"/>
              <a:gd name="T18" fmla="*/ 787 w 2065"/>
              <a:gd name="T19" fmla="*/ 93 h 161"/>
              <a:gd name="T20" fmla="*/ 828 w 2065"/>
              <a:gd name="T21" fmla="*/ 76 h 161"/>
              <a:gd name="T22" fmla="*/ 133 w 2065"/>
              <a:gd name="T23" fmla="*/ 36 h 161"/>
              <a:gd name="T24" fmla="*/ 166 w 2065"/>
              <a:gd name="T25" fmla="*/ 78 h 161"/>
              <a:gd name="T26" fmla="*/ 225 w 2065"/>
              <a:gd name="T27" fmla="*/ 132 h 161"/>
              <a:gd name="T28" fmla="*/ 32 w 2065"/>
              <a:gd name="T29" fmla="*/ 40 h 161"/>
              <a:gd name="T30" fmla="*/ 5 w 2065"/>
              <a:gd name="T31" fmla="*/ 43 h 161"/>
              <a:gd name="T32" fmla="*/ 0 w 2065"/>
              <a:gd name="T33" fmla="*/ 114 h 161"/>
              <a:gd name="T34" fmla="*/ 266 w 2065"/>
              <a:gd name="T35" fmla="*/ 43 h 161"/>
              <a:gd name="T36" fmla="*/ 258 w 2065"/>
              <a:gd name="T37" fmla="*/ 104 h 161"/>
              <a:gd name="T38" fmla="*/ 347 w 2065"/>
              <a:gd name="T39" fmla="*/ 76 h 161"/>
              <a:gd name="T40" fmla="*/ 285 w 2065"/>
              <a:gd name="T41" fmla="*/ 103 h 161"/>
              <a:gd name="T42" fmla="*/ 429 w 2065"/>
              <a:gd name="T43" fmla="*/ 36 h 161"/>
              <a:gd name="T44" fmla="*/ 479 w 2065"/>
              <a:gd name="T45" fmla="*/ 128 h 161"/>
              <a:gd name="T46" fmla="*/ 479 w 2065"/>
              <a:gd name="T47" fmla="*/ 36 h 161"/>
              <a:gd name="T48" fmla="*/ 354 w 2065"/>
              <a:gd name="T49" fmla="*/ 132 h 161"/>
              <a:gd name="T50" fmla="*/ 382 w 2065"/>
              <a:gd name="T51" fmla="*/ 55 h 161"/>
              <a:gd name="T52" fmla="*/ 1387 w 2065"/>
              <a:gd name="T53" fmla="*/ 84 h 161"/>
              <a:gd name="T54" fmla="*/ 1335 w 2065"/>
              <a:gd name="T55" fmla="*/ 58 h 161"/>
              <a:gd name="T56" fmla="*/ 1834 w 2065"/>
              <a:gd name="T57" fmla="*/ 132 h 161"/>
              <a:gd name="T58" fmla="*/ 1748 w 2065"/>
              <a:gd name="T59" fmla="*/ 34 h 161"/>
              <a:gd name="T60" fmla="*/ 1748 w 2065"/>
              <a:gd name="T61" fmla="*/ 34 h 161"/>
              <a:gd name="T62" fmla="*/ 1773 w 2065"/>
              <a:gd name="T63" fmla="*/ 84 h 161"/>
              <a:gd name="T64" fmla="*/ 1465 w 2065"/>
              <a:gd name="T65" fmla="*/ 109 h 161"/>
              <a:gd name="T66" fmla="*/ 1480 w 2065"/>
              <a:gd name="T67" fmla="*/ 148 h 161"/>
              <a:gd name="T68" fmla="*/ 1442 w 2065"/>
              <a:gd name="T69" fmla="*/ 102 h 161"/>
              <a:gd name="T70" fmla="*/ 1675 w 2065"/>
              <a:gd name="T71" fmla="*/ 37 h 161"/>
              <a:gd name="T72" fmla="*/ 1655 w 2065"/>
              <a:gd name="T73" fmla="*/ 7 h 161"/>
              <a:gd name="T74" fmla="*/ 1648 w 2065"/>
              <a:gd name="T75" fmla="*/ 132 h 161"/>
              <a:gd name="T76" fmla="*/ 1526 w 2065"/>
              <a:gd name="T77" fmla="*/ 36 h 161"/>
              <a:gd name="T78" fmla="*/ 1528 w 2065"/>
              <a:gd name="T79" fmla="*/ 161 h 161"/>
              <a:gd name="T80" fmla="*/ 980 w 2065"/>
              <a:gd name="T81" fmla="*/ 49 h 161"/>
              <a:gd name="T82" fmla="*/ 997 w 2065"/>
              <a:gd name="T83" fmla="*/ 59 h 161"/>
              <a:gd name="T84" fmla="*/ 1250 w 2065"/>
              <a:gd name="T85" fmla="*/ 132 h 161"/>
              <a:gd name="T86" fmla="*/ 1075 w 2065"/>
              <a:gd name="T87" fmla="*/ 49 h 161"/>
              <a:gd name="T88" fmla="*/ 1092 w 2065"/>
              <a:gd name="T89" fmla="*/ 59 h 161"/>
              <a:gd name="T90" fmla="*/ 910 w 2065"/>
              <a:gd name="T91" fmla="*/ 111 h 161"/>
              <a:gd name="T92" fmla="*/ 909 w 2065"/>
              <a:gd name="T93" fmla="*/ 34 h 161"/>
              <a:gd name="T94" fmla="*/ 910 w 2065"/>
              <a:gd name="T95" fmla="*/ 111 h 161"/>
              <a:gd name="T96" fmla="*/ 1962 w 2065"/>
              <a:gd name="T97" fmla="*/ 77 h 161"/>
              <a:gd name="T98" fmla="*/ 1962 w 2065"/>
              <a:gd name="T99" fmla="*/ 132 h 161"/>
              <a:gd name="T100" fmla="*/ 1941 w 2065"/>
              <a:gd name="T101" fmla="*/ 115 h 161"/>
              <a:gd name="T102" fmla="*/ 1193 w 2065"/>
              <a:gd name="T103" fmla="*/ 34 h 161"/>
              <a:gd name="T104" fmla="*/ 1193 w 2065"/>
              <a:gd name="T105" fmla="*/ 34 h 161"/>
              <a:gd name="T106" fmla="*/ 1218 w 2065"/>
              <a:gd name="T107" fmla="*/ 8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5" h="161">
                <a:moveTo>
                  <a:pt x="530" y="34"/>
                </a:moveTo>
                <a:cubicBezTo>
                  <a:pt x="502" y="34"/>
                  <a:pt x="483" y="57"/>
                  <a:pt x="483" y="84"/>
                </a:cubicBezTo>
                <a:cubicBezTo>
                  <a:pt x="483" y="84"/>
                  <a:pt x="483" y="84"/>
                  <a:pt x="483" y="84"/>
                </a:cubicBezTo>
                <a:cubicBezTo>
                  <a:pt x="483" y="114"/>
                  <a:pt x="504" y="134"/>
                  <a:pt x="533" y="134"/>
                </a:cubicBezTo>
                <a:cubicBezTo>
                  <a:pt x="551" y="134"/>
                  <a:pt x="563" y="127"/>
                  <a:pt x="572" y="116"/>
                </a:cubicBezTo>
                <a:cubicBezTo>
                  <a:pt x="557" y="102"/>
                  <a:pt x="557" y="102"/>
                  <a:pt x="557" y="102"/>
                </a:cubicBezTo>
                <a:cubicBezTo>
                  <a:pt x="549" y="109"/>
                  <a:pt x="543" y="112"/>
                  <a:pt x="533" y="112"/>
                </a:cubicBezTo>
                <a:cubicBezTo>
                  <a:pt x="521" y="112"/>
                  <a:pt x="513" y="106"/>
                  <a:pt x="510" y="93"/>
                </a:cubicBezTo>
                <a:cubicBezTo>
                  <a:pt x="577" y="93"/>
                  <a:pt x="577" y="93"/>
                  <a:pt x="577" y="93"/>
                </a:cubicBezTo>
                <a:cubicBezTo>
                  <a:pt x="577" y="91"/>
                  <a:pt x="577" y="88"/>
                  <a:pt x="577" y="86"/>
                </a:cubicBezTo>
                <a:cubicBezTo>
                  <a:pt x="577" y="59"/>
                  <a:pt x="563" y="34"/>
                  <a:pt x="530" y="34"/>
                </a:cubicBezTo>
                <a:close/>
                <a:moveTo>
                  <a:pt x="510" y="76"/>
                </a:moveTo>
                <a:cubicBezTo>
                  <a:pt x="512" y="64"/>
                  <a:pt x="519" y="56"/>
                  <a:pt x="530" y="56"/>
                </a:cubicBezTo>
                <a:cubicBezTo>
                  <a:pt x="542" y="56"/>
                  <a:pt x="549" y="64"/>
                  <a:pt x="551" y="76"/>
                </a:cubicBezTo>
                <a:lnTo>
                  <a:pt x="510" y="76"/>
                </a:lnTo>
                <a:close/>
                <a:moveTo>
                  <a:pt x="610" y="55"/>
                </a:moveTo>
                <a:cubicBezTo>
                  <a:pt x="610" y="36"/>
                  <a:pt x="610" y="36"/>
                  <a:pt x="610" y="36"/>
                </a:cubicBezTo>
                <a:cubicBezTo>
                  <a:pt x="583" y="36"/>
                  <a:pt x="583" y="36"/>
                  <a:pt x="583" y="36"/>
                </a:cubicBezTo>
                <a:cubicBezTo>
                  <a:pt x="583" y="132"/>
                  <a:pt x="583" y="132"/>
                  <a:pt x="583" y="132"/>
                </a:cubicBezTo>
                <a:cubicBezTo>
                  <a:pt x="610" y="132"/>
                  <a:pt x="610" y="132"/>
                  <a:pt x="610" y="132"/>
                </a:cubicBezTo>
                <a:cubicBezTo>
                  <a:pt x="610" y="97"/>
                  <a:pt x="610" y="97"/>
                  <a:pt x="610" y="97"/>
                </a:cubicBezTo>
                <a:cubicBezTo>
                  <a:pt x="610" y="74"/>
                  <a:pt x="621" y="63"/>
                  <a:pt x="640" y="63"/>
                </a:cubicBezTo>
                <a:cubicBezTo>
                  <a:pt x="641" y="63"/>
                  <a:pt x="641" y="63"/>
                  <a:pt x="641" y="63"/>
                </a:cubicBezTo>
                <a:cubicBezTo>
                  <a:pt x="641" y="34"/>
                  <a:pt x="641" y="34"/>
                  <a:pt x="641" y="34"/>
                </a:cubicBezTo>
                <a:cubicBezTo>
                  <a:pt x="625" y="33"/>
                  <a:pt x="616" y="42"/>
                  <a:pt x="610" y="55"/>
                </a:cubicBezTo>
                <a:close/>
                <a:moveTo>
                  <a:pt x="2038" y="1"/>
                </a:moveTo>
                <a:cubicBezTo>
                  <a:pt x="2038" y="132"/>
                  <a:pt x="2038" y="132"/>
                  <a:pt x="2038" y="132"/>
                </a:cubicBezTo>
                <a:cubicBezTo>
                  <a:pt x="2065" y="132"/>
                  <a:pt x="2065" y="132"/>
                  <a:pt x="2065" y="132"/>
                </a:cubicBezTo>
                <a:cubicBezTo>
                  <a:pt x="2065" y="1"/>
                  <a:pt x="2065" y="1"/>
                  <a:pt x="2065" y="1"/>
                </a:cubicBezTo>
                <a:lnTo>
                  <a:pt x="2038" y="1"/>
                </a:lnTo>
                <a:close/>
                <a:moveTo>
                  <a:pt x="733" y="11"/>
                </a:moveTo>
                <a:cubicBezTo>
                  <a:pt x="706" y="11"/>
                  <a:pt x="706" y="11"/>
                  <a:pt x="706" y="11"/>
                </a:cubicBezTo>
                <a:cubicBezTo>
                  <a:pt x="706" y="36"/>
                  <a:pt x="706" y="36"/>
                  <a:pt x="706" y="36"/>
                </a:cubicBezTo>
                <a:cubicBezTo>
                  <a:pt x="694" y="36"/>
                  <a:pt x="694" y="36"/>
                  <a:pt x="694" y="36"/>
                </a:cubicBezTo>
                <a:cubicBezTo>
                  <a:pt x="694" y="59"/>
                  <a:pt x="694" y="59"/>
                  <a:pt x="694" y="59"/>
                </a:cubicBezTo>
                <a:cubicBezTo>
                  <a:pt x="706" y="59"/>
                  <a:pt x="706" y="59"/>
                  <a:pt x="706" y="59"/>
                </a:cubicBezTo>
                <a:cubicBezTo>
                  <a:pt x="706" y="105"/>
                  <a:pt x="706" y="105"/>
                  <a:pt x="706" y="105"/>
                </a:cubicBezTo>
                <a:cubicBezTo>
                  <a:pt x="706" y="127"/>
                  <a:pt x="717" y="134"/>
                  <a:pt x="734" y="134"/>
                </a:cubicBezTo>
                <a:cubicBezTo>
                  <a:pt x="743" y="134"/>
                  <a:pt x="750" y="132"/>
                  <a:pt x="755" y="128"/>
                </a:cubicBezTo>
                <a:cubicBezTo>
                  <a:pt x="755" y="106"/>
                  <a:pt x="755" y="106"/>
                  <a:pt x="755" y="106"/>
                </a:cubicBezTo>
                <a:cubicBezTo>
                  <a:pt x="752" y="108"/>
                  <a:pt x="747" y="110"/>
                  <a:pt x="742" y="110"/>
                </a:cubicBezTo>
                <a:cubicBezTo>
                  <a:pt x="736" y="110"/>
                  <a:pt x="733" y="107"/>
                  <a:pt x="733" y="100"/>
                </a:cubicBezTo>
                <a:cubicBezTo>
                  <a:pt x="733" y="59"/>
                  <a:pt x="733" y="59"/>
                  <a:pt x="733" y="59"/>
                </a:cubicBezTo>
                <a:cubicBezTo>
                  <a:pt x="756" y="59"/>
                  <a:pt x="756" y="59"/>
                  <a:pt x="756" y="59"/>
                </a:cubicBezTo>
                <a:cubicBezTo>
                  <a:pt x="756" y="36"/>
                  <a:pt x="756" y="36"/>
                  <a:pt x="756" y="36"/>
                </a:cubicBezTo>
                <a:cubicBezTo>
                  <a:pt x="733" y="36"/>
                  <a:pt x="733" y="36"/>
                  <a:pt x="733" y="36"/>
                </a:cubicBezTo>
                <a:lnTo>
                  <a:pt x="733" y="11"/>
                </a:lnTo>
                <a:close/>
                <a:moveTo>
                  <a:pt x="1999" y="132"/>
                </a:moveTo>
                <a:cubicBezTo>
                  <a:pt x="2027" y="132"/>
                  <a:pt x="2027" y="132"/>
                  <a:pt x="2027" y="132"/>
                </a:cubicBezTo>
                <a:cubicBezTo>
                  <a:pt x="2027" y="1"/>
                  <a:pt x="2027" y="1"/>
                  <a:pt x="2027" y="1"/>
                </a:cubicBezTo>
                <a:cubicBezTo>
                  <a:pt x="1999" y="1"/>
                  <a:pt x="1999" y="1"/>
                  <a:pt x="1999" y="1"/>
                </a:cubicBezTo>
                <a:lnTo>
                  <a:pt x="1999" y="132"/>
                </a:lnTo>
                <a:close/>
                <a:moveTo>
                  <a:pt x="807" y="34"/>
                </a:moveTo>
                <a:cubicBezTo>
                  <a:pt x="779" y="34"/>
                  <a:pt x="760" y="57"/>
                  <a:pt x="760" y="84"/>
                </a:cubicBezTo>
                <a:cubicBezTo>
                  <a:pt x="760" y="84"/>
                  <a:pt x="760" y="84"/>
                  <a:pt x="760" y="84"/>
                </a:cubicBezTo>
                <a:cubicBezTo>
                  <a:pt x="760" y="114"/>
                  <a:pt x="781" y="134"/>
                  <a:pt x="810" y="134"/>
                </a:cubicBezTo>
                <a:cubicBezTo>
                  <a:pt x="827" y="134"/>
                  <a:pt x="840" y="127"/>
                  <a:pt x="849" y="116"/>
                </a:cubicBezTo>
                <a:cubicBezTo>
                  <a:pt x="834" y="102"/>
                  <a:pt x="834" y="102"/>
                  <a:pt x="834" y="102"/>
                </a:cubicBezTo>
                <a:cubicBezTo>
                  <a:pt x="826" y="109"/>
                  <a:pt x="820" y="112"/>
                  <a:pt x="810" y="112"/>
                </a:cubicBezTo>
                <a:cubicBezTo>
                  <a:pt x="798" y="112"/>
                  <a:pt x="790" y="106"/>
                  <a:pt x="787" y="93"/>
                </a:cubicBezTo>
                <a:cubicBezTo>
                  <a:pt x="854" y="93"/>
                  <a:pt x="854" y="93"/>
                  <a:pt x="854" y="93"/>
                </a:cubicBezTo>
                <a:cubicBezTo>
                  <a:pt x="854" y="91"/>
                  <a:pt x="854" y="88"/>
                  <a:pt x="854" y="86"/>
                </a:cubicBezTo>
                <a:cubicBezTo>
                  <a:pt x="854" y="59"/>
                  <a:pt x="839" y="34"/>
                  <a:pt x="807" y="34"/>
                </a:cubicBezTo>
                <a:close/>
                <a:moveTo>
                  <a:pt x="787" y="76"/>
                </a:moveTo>
                <a:cubicBezTo>
                  <a:pt x="789" y="64"/>
                  <a:pt x="796" y="56"/>
                  <a:pt x="807" y="56"/>
                </a:cubicBezTo>
                <a:cubicBezTo>
                  <a:pt x="819" y="56"/>
                  <a:pt x="826" y="64"/>
                  <a:pt x="828" y="76"/>
                </a:cubicBezTo>
                <a:lnTo>
                  <a:pt x="787" y="76"/>
                </a:lnTo>
                <a:close/>
                <a:moveTo>
                  <a:pt x="220" y="34"/>
                </a:moveTo>
                <a:cubicBezTo>
                  <a:pt x="207" y="34"/>
                  <a:pt x="197" y="39"/>
                  <a:pt x="189" y="49"/>
                </a:cubicBezTo>
                <a:cubicBezTo>
                  <a:pt x="184" y="40"/>
                  <a:pt x="174" y="34"/>
                  <a:pt x="161" y="34"/>
                </a:cubicBezTo>
                <a:cubicBezTo>
                  <a:pt x="148" y="34"/>
                  <a:pt x="139" y="41"/>
                  <a:pt x="133" y="50"/>
                </a:cubicBezTo>
                <a:cubicBezTo>
                  <a:pt x="133" y="36"/>
                  <a:pt x="133" y="36"/>
                  <a:pt x="133" y="36"/>
                </a:cubicBezTo>
                <a:cubicBezTo>
                  <a:pt x="106" y="36"/>
                  <a:pt x="106" y="36"/>
                  <a:pt x="106" y="36"/>
                </a:cubicBezTo>
                <a:cubicBezTo>
                  <a:pt x="106" y="132"/>
                  <a:pt x="106" y="132"/>
                  <a:pt x="106" y="132"/>
                </a:cubicBezTo>
                <a:cubicBezTo>
                  <a:pt x="133" y="132"/>
                  <a:pt x="133" y="132"/>
                  <a:pt x="133" y="132"/>
                </a:cubicBezTo>
                <a:cubicBezTo>
                  <a:pt x="133" y="78"/>
                  <a:pt x="133" y="78"/>
                  <a:pt x="133" y="78"/>
                </a:cubicBezTo>
                <a:cubicBezTo>
                  <a:pt x="133" y="65"/>
                  <a:pt x="139" y="59"/>
                  <a:pt x="150" y="59"/>
                </a:cubicBezTo>
                <a:cubicBezTo>
                  <a:pt x="160" y="59"/>
                  <a:pt x="166" y="65"/>
                  <a:pt x="166" y="78"/>
                </a:cubicBezTo>
                <a:cubicBezTo>
                  <a:pt x="166" y="132"/>
                  <a:pt x="166" y="132"/>
                  <a:pt x="166" y="132"/>
                </a:cubicBezTo>
                <a:cubicBezTo>
                  <a:pt x="193" y="132"/>
                  <a:pt x="193" y="132"/>
                  <a:pt x="193" y="132"/>
                </a:cubicBezTo>
                <a:cubicBezTo>
                  <a:pt x="193" y="78"/>
                  <a:pt x="193" y="78"/>
                  <a:pt x="193" y="78"/>
                </a:cubicBezTo>
                <a:cubicBezTo>
                  <a:pt x="193" y="65"/>
                  <a:pt x="199" y="59"/>
                  <a:pt x="209" y="59"/>
                </a:cubicBezTo>
                <a:cubicBezTo>
                  <a:pt x="220" y="59"/>
                  <a:pt x="225" y="65"/>
                  <a:pt x="225" y="78"/>
                </a:cubicBezTo>
                <a:cubicBezTo>
                  <a:pt x="225" y="132"/>
                  <a:pt x="225" y="132"/>
                  <a:pt x="225" y="132"/>
                </a:cubicBezTo>
                <a:cubicBezTo>
                  <a:pt x="253" y="132"/>
                  <a:pt x="253" y="132"/>
                  <a:pt x="253" y="132"/>
                </a:cubicBezTo>
                <a:cubicBezTo>
                  <a:pt x="253" y="69"/>
                  <a:pt x="253" y="69"/>
                  <a:pt x="253" y="69"/>
                </a:cubicBezTo>
                <a:cubicBezTo>
                  <a:pt x="253" y="46"/>
                  <a:pt x="240" y="34"/>
                  <a:pt x="220" y="34"/>
                </a:cubicBezTo>
                <a:close/>
                <a:moveTo>
                  <a:pt x="59" y="57"/>
                </a:moveTo>
                <a:cubicBezTo>
                  <a:pt x="38" y="51"/>
                  <a:pt x="32" y="49"/>
                  <a:pt x="32" y="40"/>
                </a:cubicBezTo>
                <a:cubicBezTo>
                  <a:pt x="32" y="40"/>
                  <a:pt x="32" y="40"/>
                  <a:pt x="32" y="40"/>
                </a:cubicBezTo>
                <a:cubicBezTo>
                  <a:pt x="32" y="34"/>
                  <a:pt x="38" y="29"/>
                  <a:pt x="48" y="29"/>
                </a:cubicBezTo>
                <a:cubicBezTo>
                  <a:pt x="59" y="29"/>
                  <a:pt x="70" y="34"/>
                  <a:pt x="81" y="41"/>
                </a:cubicBezTo>
                <a:cubicBezTo>
                  <a:pt x="95" y="21"/>
                  <a:pt x="95" y="21"/>
                  <a:pt x="95" y="21"/>
                </a:cubicBezTo>
                <a:cubicBezTo>
                  <a:pt x="83" y="10"/>
                  <a:pt x="67" y="5"/>
                  <a:pt x="49" y="5"/>
                </a:cubicBezTo>
                <a:cubicBezTo>
                  <a:pt x="23" y="5"/>
                  <a:pt x="5" y="20"/>
                  <a:pt x="5" y="43"/>
                </a:cubicBezTo>
                <a:cubicBezTo>
                  <a:pt x="5" y="43"/>
                  <a:pt x="5" y="43"/>
                  <a:pt x="5" y="43"/>
                </a:cubicBezTo>
                <a:cubicBezTo>
                  <a:pt x="5" y="68"/>
                  <a:pt x="21" y="75"/>
                  <a:pt x="46" y="81"/>
                </a:cubicBezTo>
                <a:cubicBezTo>
                  <a:pt x="67" y="87"/>
                  <a:pt x="72" y="90"/>
                  <a:pt x="72" y="97"/>
                </a:cubicBezTo>
                <a:cubicBezTo>
                  <a:pt x="72" y="98"/>
                  <a:pt x="72" y="98"/>
                  <a:pt x="72" y="98"/>
                </a:cubicBezTo>
                <a:cubicBezTo>
                  <a:pt x="72" y="105"/>
                  <a:pt x="65" y="109"/>
                  <a:pt x="54" y="109"/>
                </a:cubicBezTo>
                <a:cubicBezTo>
                  <a:pt x="39" y="109"/>
                  <a:pt x="27" y="104"/>
                  <a:pt x="16" y="94"/>
                </a:cubicBezTo>
                <a:cubicBezTo>
                  <a:pt x="0" y="114"/>
                  <a:pt x="0" y="114"/>
                  <a:pt x="0" y="114"/>
                </a:cubicBezTo>
                <a:cubicBezTo>
                  <a:pt x="15" y="127"/>
                  <a:pt x="34" y="134"/>
                  <a:pt x="53" y="134"/>
                </a:cubicBezTo>
                <a:cubicBezTo>
                  <a:pt x="80" y="134"/>
                  <a:pt x="99" y="120"/>
                  <a:pt x="99" y="95"/>
                </a:cubicBezTo>
                <a:cubicBezTo>
                  <a:pt x="99" y="95"/>
                  <a:pt x="99" y="95"/>
                  <a:pt x="99" y="95"/>
                </a:cubicBezTo>
                <a:cubicBezTo>
                  <a:pt x="99" y="73"/>
                  <a:pt x="85" y="63"/>
                  <a:pt x="59" y="57"/>
                </a:cubicBezTo>
                <a:close/>
                <a:moveTo>
                  <a:pt x="304" y="35"/>
                </a:moveTo>
                <a:cubicBezTo>
                  <a:pt x="287" y="35"/>
                  <a:pt x="277" y="38"/>
                  <a:pt x="266" y="43"/>
                </a:cubicBezTo>
                <a:cubicBezTo>
                  <a:pt x="273" y="63"/>
                  <a:pt x="273" y="63"/>
                  <a:pt x="273" y="63"/>
                </a:cubicBezTo>
                <a:cubicBezTo>
                  <a:pt x="282" y="60"/>
                  <a:pt x="289" y="58"/>
                  <a:pt x="300" y="58"/>
                </a:cubicBezTo>
                <a:cubicBezTo>
                  <a:pt x="313" y="58"/>
                  <a:pt x="320" y="64"/>
                  <a:pt x="320" y="76"/>
                </a:cubicBezTo>
                <a:cubicBezTo>
                  <a:pt x="320" y="77"/>
                  <a:pt x="320" y="77"/>
                  <a:pt x="320" y="77"/>
                </a:cubicBezTo>
                <a:cubicBezTo>
                  <a:pt x="314" y="75"/>
                  <a:pt x="307" y="73"/>
                  <a:pt x="297" y="73"/>
                </a:cubicBezTo>
                <a:cubicBezTo>
                  <a:pt x="274" y="73"/>
                  <a:pt x="258" y="83"/>
                  <a:pt x="258" y="104"/>
                </a:cubicBezTo>
                <a:cubicBezTo>
                  <a:pt x="258" y="104"/>
                  <a:pt x="258" y="104"/>
                  <a:pt x="258" y="104"/>
                </a:cubicBezTo>
                <a:cubicBezTo>
                  <a:pt x="258" y="123"/>
                  <a:pt x="273" y="134"/>
                  <a:pt x="291" y="134"/>
                </a:cubicBezTo>
                <a:cubicBezTo>
                  <a:pt x="304" y="134"/>
                  <a:pt x="314" y="129"/>
                  <a:pt x="320" y="122"/>
                </a:cubicBezTo>
                <a:cubicBezTo>
                  <a:pt x="320" y="132"/>
                  <a:pt x="320" y="132"/>
                  <a:pt x="320" y="132"/>
                </a:cubicBezTo>
                <a:cubicBezTo>
                  <a:pt x="347" y="132"/>
                  <a:pt x="347" y="132"/>
                  <a:pt x="347" y="132"/>
                </a:cubicBezTo>
                <a:cubicBezTo>
                  <a:pt x="347" y="76"/>
                  <a:pt x="347" y="76"/>
                  <a:pt x="347" y="76"/>
                </a:cubicBezTo>
                <a:cubicBezTo>
                  <a:pt x="347" y="63"/>
                  <a:pt x="343" y="53"/>
                  <a:pt x="336" y="46"/>
                </a:cubicBezTo>
                <a:cubicBezTo>
                  <a:pt x="329" y="39"/>
                  <a:pt x="319" y="35"/>
                  <a:pt x="304" y="35"/>
                </a:cubicBezTo>
                <a:close/>
                <a:moveTo>
                  <a:pt x="321" y="98"/>
                </a:moveTo>
                <a:cubicBezTo>
                  <a:pt x="321" y="108"/>
                  <a:pt x="312" y="115"/>
                  <a:pt x="299" y="115"/>
                </a:cubicBezTo>
                <a:cubicBezTo>
                  <a:pt x="291" y="115"/>
                  <a:pt x="285" y="111"/>
                  <a:pt x="285" y="103"/>
                </a:cubicBezTo>
                <a:cubicBezTo>
                  <a:pt x="285" y="103"/>
                  <a:pt x="285" y="103"/>
                  <a:pt x="285" y="103"/>
                </a:cubicBezTo>
                <a:cubicBezTo>
                  <a:pt x="285" y="94"/>
                  <a:pt x="292" y="90"/>
                  <a:pt x="303" y="90"/>
                </a:cubicBezTo>
                <a:cubicBezTo>
                  <a:pt x="310" y="90"/>
                  <a:pt x="316" y="91"/>
                  <a:pt x="321" y="93"/>
                </a:cubicBezTo>
                <a:lnTo>
                  <a:pt x="321" y="98"/>
                </a:lnTo>
                <a:close/>
                <a:moveTo>
                  <a:pt x="457" y="11"/>
                </a:moveTo>
                <a:cubicBezTo>
                  <a:pt x="429" y="11"/>
                  <a:pt x="429" y="11"/>
                  <a:pt x="429" y="11"/>
                </a:cubicBezTo>
                <a:cubicBezTo>
                  <a:pt x="429" y="36"/>
                  <a:pt x="429" y="36"/>
                  <a:pt x="429" y="36"/>
                </a:cubicBezTo>
                <a:cubicBezTo>
                  <a:pt x="418" y="36"/>
                  <a:pt x="418" y="36"/>
                  <a:pt x="418" y="36"/>
                </a:cubicBezTo>
                <a:cubicBezTo>
                  <a:pt x="418" y="59"/>
                  <a:pt x="418" y="59"/>
                  <a:pt x="418" y="59"/>
                </a:cubicBezTo>
                <a:cubicBezTo>
                  <a:pt x="429" y="59"/>
                  <a:pt x="429" y="59"/>
                  <a:pt x="429" y="59"/>
                </a:cubicBezTo>
                <a:cubicBezTo>
                  <a:pt x="429" y="105"/>
                  <a:pt x="429" y="105"/>
                  <a:pt x="429" y="105"/>
                </a:cubicBezTo>
                <a:cubicBezTo>
                  <a:pt x="429" y="127"/>
                  <a:pt x="441" y="134"/>
                  <a:pt x="457" y="134"/>
                </a:cubicBezTo>
                <a:cubicBezTo>
                  <a:pt x="466" y="134"/>
                  <a:pt x="473" y="132"/>
                  <a:pt x="479" y="128"/>
                </a:cubicBezTo>
                <a:cubicBezTo>
                  <a:pt x="479" y="106"/>
                  <a:pt x="479" y="106"/>
                  <a:pt x="479" y="106"/>
                </a:cubicBezTo>
                <a:cubicBezTo>
                  <a:pt x="475" y="108"/>
                  <a:pt x="470" y="110"/>
                  <a:pt x="465" y="110"/>
                </a:cubicBezTo>
                <a:cubicBezTo>
                  <a:pt x="459" y="110"/>
                  <a:pt x="457" y="107"/>
                  <a:pt x="457" y="100"/>
                </a:cubicBezTo>
                <a:cubicBezTo>
                  <a:pt x="457" y="59"/>
                  <a:pt x="457" y="59"/>
                  <a:pt x="457" y="59"/>
                </a:cubicBezTo>
                <a:cubicBezTo>
                  <a:pt x="479" y="59"/>
                  <a:pt x="479" y="59"/>
                  <a:pt x="479" y="59"/>
                </a:cubicBezTo>
                <a:cubicBezTo>
                  <a:pt x="479" y="36"/>
                  <a:pt x="479" y="36"/>
                  <a:pt x="479" y="36"/>
                </a:cubicBezTo>
                <a:cubicBezTo>
                  <a:pt x="457" y="36"/>
                  <a:pt x="457" y="36"/>
                  <a:pt x="457" y="36"/>
                </a:cubicBezTo>
                <a:lnTo>
                  <a:pt x="457" y="11"/>
                </a:lnTo>
                <a:close/>
                <a:moveTo>
                  <a:pt x="382" y="55"/>
                </a:moveTo>
                <a:cubicBezTo>
                  <a:pt x="382" y="36"/>
                  <a:pt x="382" y="36"/>
                  <a:pt x="382" y="36"/>
                </a:cubicBezTo>
                <a:cubicBezTo>
                  <a:pt x="354" y="36"/>
                  <a:pt x="354" y="36"/>
                  <a:pt x="354" y="36"/>
                </a:cubicBezTo>
                <a:cubicBezTo>
                  <a:pt x="354" y="132"/>
                  <a:pt x="354" y="132"/>
                  <a:pt x="354" y="132"/>
                </a:cubicBezTo>
                <a:cubicBezTo>
                  <a:pt x="382" y="132"/>
                  <a:pt x="382" y="132"/>
                  <a:pt x="382" y="132"/>
                </a:cubicBezTo>
                <a:cubicBezTo>
                  <a:pt x="382" y="97"/>
                  <a:pt x="382" y="97"/>
                  <a:pt x="382" y="97"/>
                </a:cubicBezTo>
                <a:cubicBezTo>
                  <a:pt x="382" y="74"/>
                  <a:pt x="393" y="63"/>
                  <a:pt x="411" y="63"/>
                </a:cubicBezTo>
                <a:cubicBezTo>
                  <a:pt x="412" y="63"/>
                  <a:pt x="412" y="63"/>
                  <a:pt x="412" y="63"/>
                </a:cubicBezTo>
                <a:cubicBezTo>
                  <a:pt x="412" y="34"/>
                  <a:pt x="412" y="34"/>
                  <a:pt x="412" y="34"/>
                </a:cubicBezTo>
                <a:cubicBezTo>
                  <a:pt x="396" y="33"/>
                  <a:pt x="387" y="42"/>
                  <a:pt x="382" y="55"/>
                </a:cubicBezTo>
                <a:close/>
                <a:moveTo>
                  <a:pt x="1335" y="34"/>
                </a:moveTo>
                <a:cubicBezTo>
                  <a:pt x="1305" y="34"/>
                  <a:pt x="1283" y="56"/>
                  <a:pt x="1283" y="84"/>
                </a:cubicBezTo>
                <a:cubicBezTo>
                  <a:pt x="1283" y="84"/>
                  <a:pt x="1283" y="84"/>
                  <a:pt x="1283" y="84"/>
                </a:cubicBezTo>
                <a:cubicBezTo>
                  <a:pt x="1283" y="112"/>
                  <a:pt x="1305" y="134"/>
                  <a:pt x="1335" y="134"/>
                </a:cubicBezTo>
                <a:cubicBezTo>
                  <a:pt x="1365" y="134"/>
                  <a:pt x="1387" y="112"/>
                  <a:pt x="1387" y="84"/>
                </a:cubicBezTo>
                <a:cubicBezTo>
                  <a:pt x="1387" y="84"/>
                  <a:pt x="1387" y="84"/>
                  <a:pt x="1387" y="84"/>
                </a:cubicBezTo>
                <a:cubicBezTo>
                  <a:pt x="1387" y="56"/>
                  <a:pt x="1365" y="34"/>
                  <a:pt x="1335" y="34"/>
                </a:cubicBezTo>
                <a:close/>
                <a:moveTo>
                  <a:pt x="1360" y="84"/>
                </a:moveTo>
                <a:cubicBezTo>
                  <a:pt x="1360" y="99"/>
                  <a:pt x="1351" y="111"/>
                  <a:pt x="1335" y="111"/>
                </a:cubicBezTo>
                <a:cubicBezTo>
                  <a:pt x="1320" y="111"/>
                  <a:pt x="1310" y="98"/>
                  <a:pt x="1310" y="84"/>
                </a:cubicBezTo>
                <a:cubicBezTo>
                  <a:pt x="1310" y="84"/>
                  <a:pt x="1310" y="84"/>
                  <a:pt x="1310" y="84"/>
                </a:cubicBezTo>
                <a:cubicBezTo>
                  <a:pt x="1310" y="70"/>
                  <a:pt x="1319" y="58"/>
                  <a:pt x="1335" y="58"/>
                </a:cubicBezTo>
                <a:cubicBezTo>
                  <a:pt x="1350" y="58"/>
                  <a:pt x="1360" y="70"/>
                  <a:pt x="1360" y="84"/>
                </a:cubicBezTo>
                <a:close/>
                <a:moveTo>
                  <a:pt x="1834" y="55"/>
                </a:moveTo>
                <a:cubicBezTo>
                  <a:pt x="1834" y="36"/>
                  <a:pt x="1834" y="36"/>
                  <a:pt x="1834" y="36"/>
                </a:cubicBezTo>
                <a:cubicBezTo>
                  <a:pt x="1807" y="36"/>
                  <a:pt x="1807" y="36"/>
                  <a:pt x="1807" y="36"/>
                </a:cubicBezTo>
                <a:cubicBezTo>
                  <a:pt x="1807" y="132"/>
                  <a:pt x="1807" y="132"/>
                  <a:pt x="1807" y="132"/>
                </a:cubicBezTo>
                <a:cubicBezTo>
                  <a:pt x="1834" y="132"/>
                  <a:pt x="1834" y="132"/>
                  <a:pt x="1834" y="132"/>
                </a:cubicBezTo>
                <a:cubicBezTo>
                  <a:pt x="1834" y="97"/>
                  <a:pt x="1834" y="97"/>
                  <a:pt x="1834" y="97"/>
                </a:cubicBezTo>
                <a:cubicBezTo>
                  <a:pt x="1834" y="74"/>
                  <a:pt x="1845" y="63"/>
                  <a:pt x="1863" y="63"/>
                </a:cubicBezTo>
                <a:cubicBezTo>
                  <a:pt x="1865" y="63"/>
                  <a:pt x="1865" y="63"/>
                  <a:pt x="1865" y="63"/>
                </a:cubicBezTo>
                <a:cubicBezTo>
                  <a:pt x="1865" y="34"/>
                  <a:pt x="1865" y="34"/>
                  <a:pt x="1865" y="34"/>
                </a:cubicBezTo>
                <a:cubicBezTo>
                  <a:pt x="1848" y="33"/>
                  <a:pt x="1839" y="42"/>
                  <a:pt x="1834" y="55"/>
                </a:cubicBezTo>
                <a:close/>
                <a:moveTo>
                  <a:pt x="1748" y="34"/>
                </a:moveTo>
                <a:cubicBezTo>
                  <a:pt x="1718" y="34"/>
                  <a:pt x="1696" y="56"/>
                  <a:pt x="1696" y="84"/>
                </a:cubicBezTo>
                <a:cubicBezTo>
                  <a:pt x="1696" y="84"/>
                  <a:pt x="1696" y="84"/>
                  <a:pt x="1696" y="84"/>
                </a:cubicBezTo>
                <a:cubicBezTo>
                  <a:pt x="1696" y="112"/>
                  <a:pt x="1718" y="134"/>
                  <a:pt x="1748" y="134"/>
                </a:cubicBezTo>
                <a:cubicBezTo>
                  <a:pt x="1778" y="134"/>
                  <a:pt x="1800" y="112"/>
                  <a:pt x="1800" y="84"/>
                </a:cubicBezTo>
                <a:cubicBezTo>
                  <a:pt x="1800" y="84"/>
                  <a:pt x="1800" y="84"/>
                  <a:pt x="1800" y="84"/>
                </a:cubicBezTo>
                <a:cubicBezTo>
                  <a:pt x="1800" y="56"/>
                  <a:pt x="1778" y="34"/>
                  <a:pt x="1748" y="34"/>
                </a:cubicBezTo>
                <a:close/>
                <a:moveTo>
                  <a:pt x="1773" y="84"/>
                </a:moveTo>
                <a:cubicBezTo>
                  <a:pt x="1773" y="99"/>
                  <a:pt x="1764" y="111"/>
                  <a:pt x="1748" y="111"/>
                </a:cubicBezTo>
                <a:cubicBezTo>
                  <a:pt x="1733" y="111"/>
                  <a:pt x="1723" y="98"/>
                  <a:pt x="1723" y="84"/>
                </a:cubicBezTo>
                <a:cubicBezTo>
                  <a:pt x="1723" y="84"/>
                  <a:pt x="1723" y="84"/>
                  <a:pt x="1723" y="84"/>
                </a:cubicBezTo>
                <a:cubicBezTo>
                  <a:pt x="1723" y="70"/>
                  <a:pt x="1732" y="58"/>
                  <a:pt x="1748" y="58"/>
                </a:cubicBezTo>
                <a:cubicBezTo>
                  <a:pt x="1763" y="58"/>
                  <a:pt x="1773" y="70"/>
                  <a:pt x="1773" y="84"/>
                </a:cubicBezTo>
                <a:close/>
                <a:moveTo>
                  <a:pt x="1465" y="48"/>
                </a:moveTo>
                <a:cubicBezTo>
                  <a:pt x="1458" y="40"/>
                  <a:pt x="1449" y="34"/>
                  <a:pt x="1434" y="34"/>
                </a:cubicBezTo>
                <a:cubicBezTo>
                  <a:pt x="1412" y="34"/>
                  <a:pt x="1391" y="50"/>
                  <a:pt x="1391" y="79"/>
                </a:cubicBezTo>
                <a:cubicBezTo>
                  <a:pt x="1391" y="79"/>
                  <a:pt x="1391" y="79"/>
                  <a:pt x="1391" y="79"/>
                </a:cubicBezTo>
                <a:cubicBezTo>
                  <a:pt x="1391" y="108"/>
                  <a:pt x="1412" y="124"/>
                  <a:pt x="1434" y="124"/>
                </a:cubicBezTo>
                <a:cubicBezTo>
                  <a:pt x="1448" y="124"/>
                  <a:pt x="1457" y="118"/>
                  <a:pt x="1465" y="109"/>
                </a:cubicBezTo>
                <a:cubicBezTo>
                  <a:pt x="1465" y="113"/>
                  <a:pt x="1465" y="113"/>
                  <a:pt x="1465" y="113"/>
                </a:cubicBezTo>
                <a:cubicBezTo>
                  <a:pt x="1465" y="130"/>
                  <a:pt x="1457" y="139"/>
                  <a:pt x="1438" y="139"/>
                </a:cubicBezTo>
                <a:cubicBezTo>
                  <a:pt x="1425" y="139"/>
                  <a:pt x="1415" y="136"/>
                  <a:pt x="1405" y="131"/>
                </a:cubicBezTo>
                <a:cubicBezTo>
                  <a:pt x="1396" y="151"/>
                  <a:pt x="1396" y="151"/>
                  <a:pt x="1396" y="151"/>
                </a:cubicBezTo>
                <a:cubicBezTo>
                  <a:pt x="1408" y="158"/>
                  <a:pt x="1423" y="161"/>
                  <a:pt x="1439" y="161"/>
                </a:cubicBezTo>
                <a:cubicBezTo>
                  <a:pt x="1457" y="161"/>
                  <a:pt x="1471" y="157"/>
                  <a:pt x="1480" y="148"/>
                </a:cubicBezTo>
                <a:cubicBezTo>
                  <a:pt x="1488" y="140"/>
                  <a:pt x="1492" y="128"/>
                  <a:pt x="1492" y="110"/>
                </a:cubicBezTo>
                <a:cubicBezTo>
                  <a:pt x="1492" y="36"/>
                  <a:pt x="1492" y="36"/>
                  <a:pt x="1492" y="36"/>
                </a:cubicBezTo>
                <a:cubicBezTo>
                  <a:pt x="1465" y="36"/>
                  <a:pt x="1465" y="36"/>
                  <a:pt x="1465" y="36"/>
                </a:cubicBezTo>
                <a:lnTo>
                  <a:pt x="1465" y="48"/>
                </a:lnTo>
                <a:close/>
                <a:moveTo>
                  <a:pt x="1465" y="79"/>
                </a:moveTo>
                <a:cubicBezTo>
                  <a:pt x="1465" y="92"/>
                  <a:pt x="1455" y="102"/>
                  <a:pt x="1442" y="102"/>
                </a:cubicBezTo>
                <a:cubicBezTo>
                  <a:pt x="1429" y="102"/>
                  <a:pt x="1419" y="93"/>
                  <a:pt x="1419" y="79"/>
                </a:cubicBezTo>
                <a:cubicBezTo>
                  <a:pt x="1419" y="79"/>
                  <a:pt x="1419" y="79"/>
                  <a:pt x="1419" y="79"/>
                </a:cubicBezTo>
                <a:cubicBezTo>
                  <a:pt x="1419" y="66"/>
                  <a:pt x="1429" y="57"/>
                  <a:pt x="1442" y="57"/>
                </a:cubicBezTo>
                <a:cubicBezTo>
                  <a:pt x="1455" y="57"/>
                  <a:pt x="1465" y="66"/>
                  <a:pt x="1465" y="79"/>
                </a:cubicBezTo>
                <a:close/>
                <a:moveTo>
                  <a:pt x="1697" y="37"/>
                </a:moveTo>
                <a:cubicBezTo>
                  <a:pt x="1675" y="37"/>
                  <a:pt x="1675" y="37"/>
                  <a:pt x="1675" y="37"/>
                </a:cubicBezTo>
                <a:cubicBezTo>
                  <a:pt x="1675" y="33"/>
                  <a:pt x="1675" y="33"/>
                  <a:pt x="1675" y="33"/>
                </a:cubicBezTo>
                <a:cubicBezTo>
                  <a:pt x="1675" y="26"/>
                  <a:pt x="1678" y="23"/>
                  <a:pt x="1684" y="23"/>
                </a:cubicBezTo>
                <a:cubicBezTo>
                  <a:pt x="1689" y="23"/>
                  <a:pt x="1693" y="24"/>
                  <a:pt x="1697" y="25"/>
                </a:cubicBezTo>
                <a:cubicBezTo>
                  <a:pt x="1697" y="2"/>
                  <a:pt x="1697" y="2"/>
                  <a:pt x="1697" y="2"/>
                </a:cubicBezTo>
                <a:cubicBezTo>
                  <a:pt x="1692" y="1"/>
                  <a:pt x="1686" y="0"/>
                  <a:pt x="1677" y="0"/>
                </a:cubicBezTo>
                <a:cubicBezTo>
                  <a:pt x="1668" y="0"/>
                  <a:pt x="1660" y="2"/>
                  <a:pt x="1655" y="7"/>
                </a:cubicBezTo>
                <a:cubicBezTo>
                  <a:pt x="1650" y="12"/>
                  <a:pt x="1648" y="20"/>
                  <a:pt x="1648" y="31"/>
                </a:cubicBezTo>
                <a:cubicBezTo>
                  <a:pt x="1648" y="37"/>
                  <a:pt x="1648" y="37"/>
                  <a:pt x="1648" y="37"/>
                </a:cubicBezTo>
                <a:cubicBezTo>
                  <a:pt x="1636" y="37"/>
                  <a:pt x="1636" y="37"/>
                  <a:pt x="1636" y="37"/>
                </a:cubicBezTo>
                <a:cubicBezTo>
                  <a:pt x="1636" y="59"/>
                  <a:pt x="1636" y="59"/>
                  <a:pt x="1636" y="59"/>
                </a:cubicBezTo>
                <a:cubicBezTo>
                  <a:pt x="1648" y="59"/>
                  <a:pt x="1648" y="59"/>
                  <a:pt x="1648" y="59"/>
                </a:cubicBezTo>
                <a:cubicBezTo>
                  <a:pt x="1648" y="132"/>
                  <a:pt x="1648" y="132"/>
                  <a:pt x="1648" y="132"/>
                </a:cubicBezTo>
                <a:cubicBezTo>
                  <a:pt x="1675" y="132"/>
                  <a:pt x="1675" y="132"/>
                  <a:pt x="1675" y="132"/>
                </a:cubicBezTo>
                <a:cubicBezTo>
                  <a:pt x="1675" y="59"/>
                  <a:pt x="1675" y="59"/>
                  <a:pt x="1675" y="59"/>
                </a:cubicBezTo>
                <a:cubicBezTo>
                  <a:pt x="1697" y="59"/>
                  <a:pt x="1697" y="59"/>
                  <a:pt x="1697" y="59"/>
                </a:cubicBezTo>
                <a:lnTo>
                  <a:pt x="1697" y="37"/>
                </a:lnTo>
                <a:close/>
                <a:moveTo>
                  <a:pt x="1548" y="101"/>
                </a:moveTo>
                <a:cubicBezTo>
                  <a:pt x="1526" y="36"/>
                  <a:pt x="1526" y="36"/>
                  <a:pt x="1526" y="36"/>
                </a:cubicBezTo>
                <a:cubicBezTo>
                  <a:pt x="1497" y="36"/>
                  <a:pt x="1497" y="36"/>
                  <a:pt x="1497" y="36"/>
                </a:cubicBezTo>
                <a:cubicBezTo>
                  <a:pt x="1535" y="132"/>
                  <a:pt x="1535" y="132"/>
                  <a:pt x="1535" y="132"/>
                </a:cubicBezTo>
                <a:cubicBezTo>
                  <a:pt x="1532" y="137"/>
                  <a:pt x="1530" y="139"/>
                  <a:pt x="1525" y="139"/>
                </a:cubicBezTo>
                <a:cubicBezTo>
                  <a:pt x="1521" y="139"/>
                  <a:pt x="1517" y="137"/>
                  <a:pt x="1513" y="135"/>
                </a:cubicBezTo>
                <a:cubicBezTo>
                  <a:pt x="1504" y="155"/>
                  <a:pt x="1504" y="155"/>
                  <a:pt x="1504" y="155"/>
                </a:cubicBezTo>
                <a:cubicBezTo>
                  <a:pt x="1511" y="159"/>
                  <a:pt x="1519" y="161"/>
                  <a:pt x="1528" y="161"/>
                </a:cubicBezTo>
                <a:cubicBezTo>
                  <a:pt x="1545" y="161"/>
                  <a:pt x="1553" y="154"/>
                  <a:pt x="1560" y="134"/>
                </a:cubicBezTo>
                <a:cubicBezTo>
                  <a:pt x="1597" y="36"/>
                  <a:pt x="1597" y="36"/>
                  <a:pt x="1597" y="36"/>
                </a:cubicBezTo>
                <a:cubicBezTo>
                  <a:pt x="1569" y="36"/>
                  <a:pt x="1569" y="36"/>
                  <a:pt x="1569" y="36"/>
                </a:cubicBezTo>
                <a:lnTo>
                  <a:pt x="1548" y="101"/>
                </a:lnTo>
                <a:close/>
                <a:moveTo>
                  <a:pt x="1008" y="34"/>
                </a:moveTo>
                <a:cubicBezTo>
                  <a:pt x="994" y="34"/>
                  <a:pt x="986" y="41"/>
                  <a:pt x="980" y="49"/>
                </a:cubicBezTo>
                <a:cubicBezTo>
                  <a:pt x="980" y="1"/>
                  <a:pt x="980" y="1"/>
                  <a:pt x="980" y="1"/>
                </a:cubicBezTo>
                <a:cubicBezTo>
                  <a:pt x="952" y="1"/>
                  <a:pt x="952" y="1"/>
                  <a:pt x="952" y="1"/>
                </a:cubicBezTo>
                <a:cubicBezTo>
                  <a:pt x="952" y="132"/>
                  <a:pt x="952" y="132"/>
                  <a:pt x="952" y="132"/>
                </a:cubicBezTo>
                <a:cubicBezTo>
                  <a:pt x="980" y="132"/>
                  <a:pt x="980" y="132"/>
                  <a:pt x="980" y="132"/>
                </a:cubicBezTo>
                <a:cubicBezTo>
                  <a:pt x="980" y="78"/>
                  <a:pt x="980" y="78"/>
                  <a:pt x="980" y="78"/>
                </a:cubicBezTo>
                <a:cubicBezTo>
                  <a:pt x="980" y="65"/>
                  <a:pt x="986" y="59"/>
                  <a:pt x="997" y="59"/>
                </a:cubicBezTo>
                <a:cubicBezTo>
                  <a:pt x="1007" y="59"/>
                  <a:pt x="1013" y="65"/>
                  <a:pt x="1013" y="78"/>
                </a:cubicBezTo>
                <a:cubicBezTo>
                  <a:pt x="1013" y="132"/>
                  <a:pt x="1013" y="132"/>
                  <a:pt x="1013" y="132"/>
                </a:cubicBezTo>
                <a:cubicBezTo>
                  <a:pt x="1040" y="132"/>
                  <a:pt x="1040" y="132"/>
                  <a:pt x="1040" y="132"/>
                </a:cubicBezTo>
                <a:cubicBezTo>
                  <a:pt x="1040" y="70"/>
                  <a:pt x="1040" y="70"/>
                  <a:pt x="1040" y="70"/>
                </a:cubicBezTo>
                <a:cubicBezTo>
                  <a:pt x="1040" y="48"/>
                  <a:pt x="1028" y="34"/>
                  <a:pt x="1008" y="34"/>
                </a:cubicBezTo>
                <a:close/>
                <a:moveTo>
                  <a:pt x="1250" y="132"/>
                </a:moveTo>
                <a:cubicBezTo>
                  <a:pt x="1278" y="132"/>
                  <a:pt x="1278" y="132"/>
                  <a:pt x="1278" y="132"/>
                </a:cubicBezTo>
                <a:cubicBezTo>
                  <a:pt x="1278" y="1"/>
                  <a:pt x="1278" y="1"/>
                  <a:pt x="1278" y="1"/>
                </a:cubicBezTo>
                <a:cubicBezTo>
                  <a:pt x="1250" y="1"/>
                  <a:pt x="1250" y="1"/>
                  <a:pt x="1250" y="1"/>
                </a:cubicBezTo>
                <a:lnTo>
                  <a:pt x="1250" y="132"/>
                </a:lnTo>
                <a:close/>
                <a:moveTo>
                  <a:pt x="1103" y="34"/>
                </a:moveTo>
                <a:cubicBezTo>
                  <a:pt x="1089" y="34"/>
                  <a:pt x="1081" y="41"/>
                  <a:pt x="1075" y="49"/>
                </a:cubicBezTo>
                <a:cubicBezTo>
                  <a:pt x="1075" y="36"/>
                  <a:pt x="1075" y="36"/>
                  <a:pt x="1075" y="36"/>
                </a:cubicBezTo>
                <a:cubicBezTo>
                  <a:pt x="1047" y="36"/>
                  <a:pt x="1047" y="36"/>
                  <a:pt x="1047" y="36"/>
                </a:cubicBezTo>
                <a:cubicBezTo>
                  <a:pt x="1047" y="132"/>
                  <a:pt x="1047" y="132"/>
                  <a:pt x="1047" y="132"/>
                </a:cubicBezTo>
                <a:cubicBezTo>
                  <a:pt x="1075" y="132"/>
                  <a:pt x="1075" y="132"/>
                  <a:pt x="1075" y="132"/>
                </a:cubicBezTo>
                <a:cubicBezTo>
                  <a:pt x="1075" y="78"/>
                  <a:pt x="1075" y="78"/>
                  <a:pt x="1075" y="78"/>
                </a:cubicBezTo>
                <a:cubicBezTo>
                  <a:pt x="1075" y="65"/>
                  <a:pt x="1081" y="59"/>
                  <a:pt x="1092" y="59"/>
                </a:cubicBezTo>
                <a:cubicBezTo>
                  <a:pt x="1102" y="59"/>
                  <a:pt x="1108" y="65"/>
                  <a:pt x="1108" y="78"/>
                </a:cubicBezTo>
                <a:cubicBezTo>
                  <a:pt x="1108" y="132"/>
                  <a:pt x="1108" y="132"/>
                  <a:pt x="1108" y="132"/>
                </a:cubicBezTo>
                <a:cubicBezTo>
                  <a:pt x="1135" y="132"/>
                  <a:pt x="1135" y="132"/>
                  <a:pt x="1135" y="132"/>
                </a:cubicBezTo>
                <a:cubicBezTo>
                  <a:pt x="1135" y="70"/>
                  <a:pt x="1135" y="70"/>
                  <a:pt x="1135" y="70"/>
                </a:cubicBezTo>
                <a:cubicBezTo>
                  <a:pt x="1135" y="48"/>
                  <a:pt x="1123" y="34"/>
                  <a:pt x="1103" y="34"/>
                </a:cubicBezTo>
                <a:close/>
                <a:moveTo>
                  <a:pt x="910" y="111"/>
                </a:moveTo>
                <a:cubicBezTo>
                  <a:pt x="895" y="111"/>
                  <a:pt x="885" y="99"/>
                  <a:pt x="885" y="84"/>
                </a:cubicBezTo>
                <a:cubicBezTo>
                  <a:pt x="885" y="84"/>
                  <a:pt x="885" y="84"/>
                  <a:pt x="885" y="84"/>
                </a:cubicBezTo>
                <a:cubicBezTo>
                  <a:pt x="885" y="70"/>
                  <a:pt x="895" y="58"/>
                  <a:pt x="909" y="58"/>
                </a:cubicBezTo>
                <a:cubicBezTo>
                  <a:pt x="918" y="58"/>
                  <a:pt x="925" y="62"/>
                  <a:pt x="931" y="68"/>
                </a:cubicBezTo>
                <a:cubicBezTo>
                  <a:pt x="947" y="50"/>
                  <a:pt x="947" y="50"/>
                  <a:pt x="947" y="50"/>
                </a:cubicBezTo>
                <a:cubicBezTo>
                  <a:pt x="938" y="40"/>
                  <a:pt x="927" y="34"/>
                  <a:pt x="909" y="34"/>
                </a:cubicBezTo>
                <a:cubicBezTo>
                  <a:pt x="880" y="34"/>
                  <a:pt x="859" y="57"/>
                  <a:pt x="859" y="84"/>
                </a:cubicBezTo>
                <a:cubicBezTo>
                  <a:pt x="859" y="84"/>
                  <a:pt x="859" y="84"/>
                  <a:pt x="859" y="84"/>
                </a:cubicBezTo>
                <a:cubicBezTo>
                  <a:pt x="859" y="112"/>
                  <a:pt x="880" y="134"/>
                  <a:pt x="909" y="134"/>
                </a:cubicBezTo>
                <a:cubicBezTo>
                  <a:pt x="928" y="134"/>
                  <a:pt x="939" y="127"/>
                  <a:pt x="948" y="117"/>
                </a:cubicBezTo>
                <a:cubicBezTo>
                  <a:pt x="932" y="100"/>
                  <a:pt x="932" y="100"/>
                  <a:pt x="932" y="100"/>
                </a:cubicBezTo>
                <a:cubicBezTo>
                  <a:pt x="925" y="107"/>
                  <a:pt x="919" y="111"/>
                  <a:pt x="910" y="111"/>
                </a:cubicBezTo>
                <a:close/>
                <a:moveTo>
                  <a:pt x="1945" y="35"/>
                </a:moveTo>
                <a:cubicBezTo>
                  <a:pt x="1929" y="35"/>
                  <a:pt x="1918" y="38"/>
                  <a:pt x="1908" y="42"/>
                </a:cubicBezTo>
                <a:cubicBezTo>
                  <a:pt x="1915" y="63"/>
                  <a:pt x="1915" y="63"/>
                  <a:pt x="1915" y="63"/>
                </a:cubicBezTo>
                <a:cubicBezTo>
                  <a:pt x="1923" y="60"/>
                  <a:pt x="1931" y="58"/>
                  <a:pt x="1941" y="58"/>
                </a:cubicBezTo>
                <a:cubicBezTo>
                  <a:pt x="1955" y="58"/>
                  <a:pt x="1962" y="64"/>
                  <a:pt x="1962" y="76"/>
                </a:cubicBezTo>
                <a:cubicBezTo>
                  <a:pt x="1962" y="77"/>
                  <a:pt x="1962" y="77"/>
                  <a:pt x="1962" y="77"/>
                </a:cubicBezTo>
                <a:cubicBezTo>
                  <a:pt x="1955" y="75"/>
                  <a:pt x="1948" y="73"/>
                  <a:pt x="1938" y="73"/>
                </a:cubicBezTo>
                <a:cubicBezTo>
                  <a:pt x="1915" y="73"/>
                  <a:pt x="1899" y="83"/>
                  <a:pt x="1899" y="104"/>
                </a:cubicBezTo>
                <a:cubicBezTo>
                  <a:pt x="1899" y="104"/>
                  <a:pt x="1899" y="104"/>
                  <a:pt x="1899" y="104"/>
                </a:cubicBezTo>
                <a:cubicBezTo>
                  <a:pt x="1899" y="123"/>
                  <a:pt x="1914" y="134"/>
                  <a:pt x="1932" y="134"/>
                </a:cubicBezTo>
                <a:cubicBezTo>
                  <a:pt x="1946" y="134"/>
                  <a:pt x="1955" y="129"/>
                  <a:pt x="1962" y="122"/>
                </a:cubicBezTo>
                <a:cubicBezTo>
                  <a:pt x="1962" y="132"/>
                  <a:pt x="1962" y="132"/>
                  <a:pt x="1962" y="132"/>
                </a:cubicBezTo>
                <a:cubicBezTo>
                  <a:pt x="1988" y="132"/>
                  <a:pt x="1988" y="132"/>
                  <a:pt x="1988" y="132"/>
                </a:cubicBezTo>
                <a:cubicBezTo>
                  <a:pt x="1988" y="76"/>
                  <a:pt x="1988" y="76"/>
                  <a:pt x="1988" y="76"/>
                </a:cubicBezTo>
                <a:cubicBezTo>
                  <a:pt x="1988" y="63"/>
                  <a:pt x="1985" y="53"/>
                  <a:pt x="1978" y="46"/>
                </a:cubicBezTo>
                <a:cubicBezTo>
                  <a:pt x="1971" y="39"/>
                  <a:pt x="1960" y="35"/>
                  <a:pt x="1945" y="35"/>
                </a:cubicBezTo>
                <a:close/>
                <a:moveTo>
                  <a:pt x="1962" y="98"/>
                </a:moveTo>
                <a:cubicBezTo>
                  <a:pt x="1962" y="108"/>
                  <a:pt x="1953" y="115"/>
                  <a:pt x="1941" y="115"/>
                </a:cubicBezTo>
                <a:cubicBezTo>
                  <a:pt x="1932" y="115"/>
                  <a:pt x="1926" y="111"/>
                  <a:pt x="1926" y="103"/>
                </a:cubicBezTo>
                <a:cubicBezTo>
                  <a:pt x="1926" y="103"/>
                  <a:pt x="1926" y="103"/>
                  <a:pt x="1926" y="103"/>
                </a:cubicBezTo>
                <a:cubicBezTo>
                  <a:pt x="1926" y="94"/>
                  <a:pt x="1933" y="90"/>
                  <a:pt x="1945" y="90"/>
                </a:cubicBezTo>
                <a:cubicBezTo>
                  <a:pt x="1951" y="90"/>
                  <a:pt x="1957" y="91"/>
                  <a:pt x="1962" y="93"/>
                </a:cubicBezTo>
                <a:lnTo>
                  <a:pt x="1962" y="98"/>
                </a:lnTo>
                <a:close/>
                <a:moveTo>
                  <a:pt x="1193" y="34"/>
                </a:moveTo>
                <a:cubicBezTo>
                  <a:pt x="1163" y="34"/>
                  <a:pt x="1141" y="56"/>
                  <a:pt x="1141" y="84"/>
                </a:cubicBezTo>
                <a:cubicBezTo>
                  <a:pt x="1141" y="84"/>
                  <a:pt x="1141" y="84"/>
                  <a:pt x="1141" y="84"/>
                </a:cubicBezTo>
                <a:cubicBezTo>
                  <a:pt x="1141" y="112"/>
                  <a:pt x="1163" y="134"/>
                  <a:pt x="1193" y="134"/>
                </a:cubicBezTo>
                <a:cubicBezTo>
                  <a:pt x="1223" y="134"/>
                  <a:pt x="1245" y="112"/>
                  <a:pt x="1245" y="84"/>
                </a:cubicBezTo>
                <a:cubicBezTo>
                  <a:pt x="1245" y="84"/>
                  <a:pt x="1245" y="84"/>
                  <a:pt x="1245" y="84"/>
                </a:cubicBezTo>
                <a:cubicBezTo>
                  <a:pt x="1245" y="56"/>
                  <a:pt x="1223" y="34"/>
                  <a:pt x="1193" y="34"/>
                </a:cubicBezTo>
                <a:close/>
                <a:moveTo>
                  <a:pt x="1218" y="84"/>
                </a:moveTo>
                <a:cubicBezTo>
                  <a:pt x="1218" y="99"/>
                  <a:pt x="1209" y="111"/>
                  <a:pt x="1193" y="111"/>
                </a:cubicBezTo>
                <a:cubicBezTo>
                  <a:pt x="1178" y="111"/>
                  <a:pt x="1168" y="98"/>
                  <a:pt x="1168" y="84"/>
                </a:cubicBezTo>
                <a:cubicBezTo>
                  <a:pt x="1168" y="84"/>
                  <a:pt x="1168" y="84"/>
                  <a:pt x="1168" y="84"/>
                </a:cubicBezTo>
                <a:cubicBezTo>
                  <a:pt x="1168" y="70"/>
                  <a:pt x="1177" y="58"/>
                  <a:pt x="1193" y="58"/>
                </a:cubicBezTo>
                <a:cubicBezTo>
                  <a:pt x="1208" y="58"/>
                  <a:pt x="1218" y="70"/>
                  <a:pt x="1218" y="8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3667232499"/>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Only_Black">
    <p:bg>
      <p:bgPr>
        <a:solidFill>
          <a:srgbClr val="1E0013"/>
        </a:solidFill>
        <a:effectLst/>
      </p:bgPr>
    </p:bg>
    <p:spTree>
      <p:nvGrpSpPr>
        <p:cNvPr id="1" name=""/>
        <p:cNvGrpSpPr/>
        <p:nvPr/>
      </p:nvGrpSpPr>
      <p:grpSpPr>
        <a:xfrm>
          <a:off x="0" y="0"/>
          <a:ext cx="0" cy="0"/>
          <a:chOff x="0" y="0"/>
          <a:chExt cx="0" cy="0"/>
        </a:xfrm>
      </p:grpSpPr>
      <p:sp>
        <p:nvSpPr>
          <p:cNvPr id="21" name="Title 28"/>
          <p:cNvSpPr>
            <a:spLocks noGrp="1"/>
          </p:cNvSpPr>
          <p:nvPr>
            <p:ph type="title" hasCustomPrompt="1"/>
          </p:nvPr>
        </p:nvSpPr>
        <p:spPr bwMode="gray">
          <a:xfrm>
            <a:off x="570458" y="331896"/>
            <a:ext cx="8003085"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25" name="TextBox 24">
            <a:extLst>
              <a:ext uri="{FF2B5EF4-FFF2-40B4-BE49-F238E27FC236}">
                <a16:creationId xmlns:a16="http://schemas.microsoft.com/office/drawing/2014/main" id="{CBEE098D-3AB1-76DB-7D94-47416B95B315}"/>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26" name="Group 25">
            <a:extLst>
              <a:ext uri="{FF2B5EF4-FFF2-40B4-BE49-F238E27FC236}">
                <a16:creationId xmlns:a16="http://schemas.microsoft.com/office/drawing/2014/main" id="{7D3A8838-C4DB-A234-AE13-77FD359114A0}"/>
              </a:ext>
            </a:extLst>
          </p:cNvPr>
          <p:cNvGrpSpPr>
            <a:grpSpLocks noChangeAspect="1"/>
          </p:cNvGrpSpPr>
          <p:nvPr/>
        </p:nvGrpSpPr>
        <p:grpSpPr>
          <a:xfrm>
            <a:off x="570458" y="4761212"/>
            <a:ext cx="583082" cy="194487"/>
            <a:chOff x="547688" y="952500"/>
            <a:chExt cx="12190413" cy="4067175"/>
          </a:xfrm>
        </p:grpSpPr>
        <p:sp>
          <p:nvSpPr>
            <p:cNvPr id="27" name="Rectangle 26">
              <a:extLst>
                <a:ext uri="{FF2B5EF4-FFF2-40B4-BE49-F238E27FC236}">
                  <a16:creationId xmlns:a16="http://schemas.microsoft.com/office/drawing/2014/main" id="{27C46987-CA04-04BE-C5FA-56E293EEB905}"/>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7">
              <a:extLst>
                <a:ext uri="{FF2B5EF4-FFF2-40B4-BE49-F238E27FC236}">
                  <a16:creationId xmlns:a16="http://schemas.microsoft.com/office/drawing/2014/main" id="{91EA1B80-EF2A-EAE6-2B00-FF82A1405645}"/>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9" name="Freeform 8">
              <a:extLst>
                <a:ext uri="{FF2B5EF4-FFF2-40B4-BE49-F238E27FC236}">
                  <a16:creationId xmlns:a16="http://schemas.microsoft.com/office/drawing/2014/main" id="{679F583A-C57A-3239-E8A4-1C575A0EA73C}"/>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0" name="Freeform 9">
              <a:extLst>
                <a:ext uri="{FF2B5EF4-FFF2-40B4-BE49-F238E27FC236}">
                  <a16:creationId xmlns:a16="http://schemas.microsoft.com/office/drawing/2014/main" id="{36324797-C488-8192-F77E-9F600E5490D0}"/>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1" name="Freeform 10">
              <a:extLst>
                <a:ext uri="{FF2B5EF4-FFF2-40B4-BE49-F238E27FC236}">
                  <a16:creationId xmlns:a16="http://schemas.microsoft.com/office/drawing/2014/main" id="{6A067FCF-35DE-4E09-CCD5-280D653D4A60}"/>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10">
              <a:extLst>
                <a:ext uri="{FF2B5EF4-FFF2-40B4-BE49-F238E27FC236}">
                  <a16:creationId xmlns:a16="http://schemas.microsoft.com/office/drawing/2014/main" id="{65171654-F4B2-F1B9-6AF4-18F3A499E487}"/>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3" name="Freeform 11">
              <a:extLst>
                <a:ext uri="{FF2B5EF4-FFF2-40B4-BE49-F238E27FC236}">
                  <a16:creationId xmlns:a16="http://schemas.microsoft.com/office/drawing/2014/main" id="{7E3A5950-4507-5E83-F8E2-F78AD0930D0E}"/>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 name="Slide Number Placeholder 1">
            <a:extLst>
              <a:ext uri="{FF2B5EF4-FFF2-40B4-BE49-F238E27FC236}">
                <a16:creationId xmlns:a16="http://schemas.microsoft.com/office/drawing/2014/main" id="{A245D89D-54AB-A7D6-4141-95E6B3C3695D}"/>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57736542"/>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with Subtitle Only">
    <p:bg>
      <p:bgPr>
        <a:solidFill>
          <a:schemeClr val="bg1"/>
        </a:solidFill>
        <a:effectLst/>
      </p:bgPr>
    </p:bg>
    <p:spTree>
      <p:nvGrpSpPr>
        <p:cNvPr id="1" name=""/>
        <p:cNvGrpSpPr/>
        <p:nvPr/>
      </p:nvGrpSpPr>
      <p:grpSpPr>
        <a:xfrm>
          <a:off x="0" y="0"/>
          <a:ext cx="0" cy="0"/>
          <a:chOff x="0" y="0"/>
          <a:chExt cx="0" cy="0"/>
        </a:xfrm>
      </p:grpSpPr>
      <p:sp>
        <p:nvSpPr>
          <p:cNvPr id="23" name="Text Placeholder 2"/>
          <p:cNvSpPr>
            <a:spLocks noGrp="1"/>
          </p:cNvSpPr>
          <p:nvPr>
            <p:ph type="body" idx="10" hasCustomPrompt="1"/>
          </p:nvPr>
        </p:nvSpPr>
        <p:spPr bwMode="gray">
          <a:xfrm>
            <a:off x="570457" y="698672"/>
            <a:ext cx="8005371" cy="196208"/>
          </a:xfrm>
          <a:prstGeom prst="rect">
            <a:avLst/>
          </a:prstGeom>
        </p:spPr>
        <p:txBody>
          <a:bodyPr lIns="0" tIns="0" rIns="0" bIns="0" anchor="t" anchorCtr="0">
            <a:noAutofit/>
          </a:bodyPr>
          <a:lstStyle>
            <a:lvl1pPr marL="0" indent="0">
              <a:lnSpc>
                <a:spcPct val="85000"/>
              </a:lnSpc>
              <a:spcBef>
                <a:spcPts val="0"/>
              </a:spcBef>
              <a:buNone/>
              <a:defRPr sz="1500" b="0">
                <a:solidFill>
                  <a:schemeClr val="tx1"/>
                </a:solidFill>
                <a:latin typeface="Arial" pitchFamily="34" charset="0"/>
                <a:cs typeface="Arial" pitchFamily="34" charset="0"/>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11" name="Title 28"/>
          <p:cNvSpPr>
            <a:spLocks noGrp="1"/>
          </p:cNvSpPr>
          <p:nvPr>
            <p:ph type="title" hasCustomPrompt="1"/>
          </p:nvPr>
        </p:nvSpPr>
        <p:spPr bwMode="gray">
          <a:xfrm>
            <a:off x="570458" y="331896"/>
            <a:ext cx="8003085"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2" name="Slide Number Placeholder 1">
            <a:extLst>
              <a:ext uri="{FF2B5EF4-FFF2-40B4-BE49-F238E27FC236}">
                <a16:creationId xmlns:a16="http://schemas.microsoft.com/office/drawing/2014/main" id="{C55B6443-4299-282C-565B-68E5F9702780}"/>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53733979"/>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with Subtitle Only_Black">
    <p:bg>
      <p:bgPr>
        <a:solidFill>
          <a:srgbClr val="1E0013"/>
        </a:solidFill>
        <a:effectLst/>
      </p:bgPr>
    </p:bg>
    <p:spTree>
      <p:nvGrpSpPr>
        <p:cNvPr id="1" name=""/>
        <p:cNvGrpSpPr/>
        <p:nvPr/>
      </p:nvGrpSpPr>
      <p:grpSpPr>
        <a:xfrm>
          <a:off x="0" y="0"/>
          <a:ext cx="0" cy="0"/>
          <a:chOff x="0" y="0"/>
          <a:chExt cx="0" cy="0"/>
        </a:xfrm>
      </p:grpSpPr>
      <p:sp>
        <p:nvSpPr>
          <p:cNvPr id="23" name="Text Placeholder 2"/>
          <p:cNvSpPr>
            <a:spLocks noGrp="1"/>
          </p:cNvSpPr>
          <p:nvPr>
            <p:ph type="body" idx="10" hasCustomPrompt="1"/>
          </p:nvPr>
        </p:nvSpPr>
        <p:spPr bwMode="gray">
          <a:xfrm>
            <a:off x="570457" y="698672"/>
            <a:ext cx="8005371" cy="196208"/>
          </a:xfrm>
          <a:prstGeom prst="rect">
            <a:avLst/>
          </a:prstGeom>
        </p:spPr>
        <p:txBody>
          <a:bodyPr lIns="0" tIns="0" rIns="0" bIns="0" anchor="t" anchorCtr="0">
            <a:noAutofit/>
          </a:bodyPr>
          <a:lstStyle>
            <a:lvl1pPr marL="0" indent="0">
              <a:lnSpc>
                <a:spcPct val="85000"/>
              </a:lnSpc>
              <a:spcBef>
                <a:spcPts val="0"/>
              </a:spcBef>
              <a:buNone/>
              <a:defRPr sz="1500" b="0">
                <a:solidFill>
                  <a:schemeClr val="bg1"/>
                </a:solidFill>
                <a:latin typeface="Arial" pitchFamily="34" charset="0"/>
                <a:cs typeface="Arial" pitchFamily="34" charset="0"/>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11" name="Title 28"/>
          <p:cNvSpPr>
            <a:spLocks noGrp="1"/>
          </p:cNvSpPr>
          <p:nvPr>
            <p:ph type="title" hasCustomPrompt="1"/>
          </p:nvPr>
        </p:nvSpPr>
        <p:spPr bwMode="gray">
          <a:xfrm>
            <a:off x="570457"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2" name="Slide Number Placeholder 1">
            <a:extLst>
              <a:ext uri="{FF2B5EF4-FFF2-40B4-BE49-F238E27FC236}">
                <a16:creationId xmlns:a16="http://schemas.microsoft.com/office/drawing/2014/main" id="{BC296FD5-38BC-1E97-5513-17F333DF59B9}"/>
              </a:ext>
            </a:extLst>
          </p:cNvPr>
          <p:cNvSpPr>
            <a:spLocks noGrp="1"/>
          </p:cNvSpPr>
          <p:nvPr>
            <p:ph type="sldNum" sz="quarter" idx="11"/>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9" name="TextBox 18">
            <a:extLst>
              <a:ext uri="{FF2B5EF4-FFF2-40B4-BE49-F238E27FC236}">
                <a16:creationId xmlns:a16="http://schemas.microsoft.com/office/drawing/2014/main" id="{EA10E5A7-B9D3-4A2B-DE64-11D11241AC78}"/>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20" name="Group 19">
            <a:extLst>
              <a:ext uri="{FF2B5EF4-FFF2-40B4-BE49-F238E27FC236}">
                <a16:creationId xmlns:a16="http://schemas.microsoft.com/office/drawing/2014/main" id="{11153D81-7548-F581-513D-B7CD48FD3635}"/>
              </a:ext>
            </a:extLst>
          </p:cNvPr>
          <p:cNvGrpSpPr>
            <a:grpSpLocks noChangeAspect="1"/>
          </p:cNvGrpSpPr>
          <p:nvPr/>
        </p:nvGrpSpPr>
        <p:grpSpPr>
          <a:xfrm>
            <a:off x="570458" y="4761212"/>
            <a:ext cx="583082" cy="194487"/>
            <a:chOff x="547688" y="952500"/>
            <a:chExt cx="12190413" cy="4067175"/>
          </a:xfrm>
        </p:grpSpPr>
        <p:sp>
          <p:nvSpPr>
            <p:cNvPr id="21" name="Rectangle 20">
              <a:extLst>
                <a:ext uri="{FF2B5EF4-FFF2-40B4-BE49-F238E27FC236}">
                  <a16:creationId xmlns:a16="http://schemas.microsoft.com/office/drawing/2014/main" id="{C2984EA1-BF8F-D5A5-11B3-9FD6DD75D1AC}"/>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2" name="Freeform 7">
              <a:extLst>
                <a:ext uri="{FF2B5EF4-FFF2-40B4-BE49-F238E27FC236}">
                  <a16:creationId xmlns:a16="http://schemas.microsoft.com/office/drawing/2014/main" id="{303FC84A-8F52-5F1D-38A9-C64EE5C6B590}"/>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8">
              <a:extLst>
                <a:ext uri="{FF2B5EF4-FFF2-40B4-BE49-F238E27FC236}">
                  <a16:creationId xmlns:a16="http://schemas.microsoft.com/office/drawing/2014/main" id="{51547846-5B73-A894-F0B4-466A292FE8BB}"/>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5" name="Freeform 9">
              <a:extLst>
                <a:ext uri="{FF2B5EF4-FFF2-40B4-BE49-F238E27FC236}">
                  <a16:creationId xmlns:a16="http://schemas.microsoft.com/office/drawing/2014/main" id="{39F5F64D-B9AA-2AAA-21F6-2CAF46B091C4}"/>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6" name="Freeform 10">
              <a:extLst>
                <a:ext uri="{FF2B5EF4-FFF2-40B4-BE49-F238E27FC236}">
                  <a16:creationId xmlns:a16="http://schemas.microsoft.com/office/drawing/2014/main" id="{E093FA7E-6243-55E3-A1D8-E9A2E7479C21}"/>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7" name="Freeform 10">
              <a:extLst>
                <a:ext uri="{FF2B5EF4-FFF2-40B4-BE49-F238E27FC236}">
                  <a16:creationId xmlns:a16="http://schemas.microsoft.com/office/drawing/2014/main" id="{882876AE-214A-F90F-FAE5-C3E50982F478}"/>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11">
              <a:extLst>
                <a:ext uri="{FF2B5EF4-FFF2-40B4-BE49-F238E27FC236}">
                  <a16:creationId xmlns:a16="http://schemas.microsoft.com/office/drawing/2014/main" id="{75EC1C0B-EC3B-C973-9828-360528AEB96D}"/>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3973426424"/>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70457"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22" name="Content Placeholder 2"/>
          <p:cNvSpPr>
            <a:spLocks noGrp="1"/>
          </p:cNvSpPr>
          <p:nvPr>
            <p:ph sz="half" idx="1"/>
          </p:nvPr>
        </p:nvSpPr>
        <p:spPr bwMode="gray">
          <a:xfrm>
            <a:off x="570458" y="981660"/>
            <a:ext cx="8005371" cy="3590340"/>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0BC5559F-D4D6-DA53-A720-07C2A2D68FA6}"/>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02368061"/>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C5559F-D4D6-DA53-A720-07C2A2D68FA6}"/>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35" name="Title 28">
            <a:extLst>
              <a:ext uri="{FF2B5EF4-FFF2-40B4-BE49-F238E27FC236}">
                <a16:creationId xmlns:a16="http://schemas.microsoft.com/office/drawing/2014/main" id="{4D06AA26-F915-4482-943C-39E44C973F87}"/>
              </a:ext>
            </a:extLst>
          </p:cNvPr>
          <p:cNvSpPr>
            <a:spLocks noGrp="1"/>
          </p:cNvSpPr>
          <p:nvPr>
            <p:ph type="title" hasCustomPrompt="1"/>
          </p:nvPr>
        </p:nvSpPr>
        <p:spPr bwMode="gray">
          <a:xfrm>
            <a:off x="570457"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4" name="Picture Placeholder 3">
            <a:extLst>
              <a:ext uri="{FF2B5EF4-FFF2-40B4-BE49-F238E27FC236}">
                <a16:creationId xmlns:a16="http://schemas.microsoft.com/office/drawing/2014/main" id="{15A67503-2ED6-44DE-98E0-2006F15675FF}"/>
              </a:ext>
            </a:extLst>
          </p:cNvPr>
          <p:cNvSpPr>
            <a:spLocks noGrp="1"/>
          </p:cNvSpPr>
          <p:nvPr>
            <p:ph type="pic" sz="quarter" idx="11"/>
          </p:nvPr>
        </p:nvSpPr>
        <p:spPr>
          <a:xfrm>
            <a:off x="574077" y="858441"/>
            <a:ext cx="947984" cy="1133475"/>
          </a:xfrm>
          <a:prstGeom prst="rect">
            <a:avLst/>
          </a:prstGeom>
          <a:solidFill>
            <a:schemeClr val="bg1">
              <a:lumMod val="95000"/>
            </a:schemeClr>
          </a:solidFill>
        </p:spPr>
        <p:txBody>
          <a:bodyPr anchor="ctr" anchorCtr="0"/>
          <a:lstStyle>
            <a:lvl1pPr marL="0" indent="0" algn="ctr">
              <a:buNone/>
              <a:defRPr sz="1050"/>
            </a:lvl1pPr>
          </a:lstStyle>
          <a:p>
            <a:r>
              <a:rPr lang="en-US"/>
              <a:t>Click icon to add picture</a:t>
            </a:r>
            <a:endParaRPr lang="en-US" dirty="0"/>
          </a:p>
        </p:txBody>
      </p:sp>
      <p:sp>
        <p:nvSpPr>
          <p:cNvPr id="37" name="Picture Placeholder 3">
            <a:extLst>
              <a:ext uri="{FF2B5EF4-FFF2-40B4-BE49-F238E27FC236}">
                <a16:creationId xmlns:a16="http://schemas.microsoft.com/office/drawing/2014/main" id="{AA124289-2FC5-49CB-AA11-01D5543A680D}"/>
              </a:ext>
            </a:extLst>
          </p:cNvPr>
          <p:cNvSpPr>
            <a:spLocks noGrp="1"/>
          </p:cNvSpPr>
          <p:nvPr>
            <p:ph type="pic" sz="quarter" idx="12"/>
          </p:nvPr>
        </p:nvSpPr>
        <p:spPr>
          <a:xfrm>
            <a:off x="4676561" y="858441"/>
            <a:ext cx="947984" cy="1133475"/>
          </a:xfrm>
          <a:prstGeom prst="rect">
            <a:avLst/>
          </a:prstGeom>
          <a:solidFill>
            <a:schemeClr val="bg1">
              <a:lumMod val="95000"/>
            </a:schemeClr>
          </a:solidFill>
        </p:spPr>
        <p:txBody>
          <a:bodyPr anchor="ctr" anchorCtr="0"/>
          <a:lstStyle>
            <a:lvl1pPr marL="0" indent="0" algn="ctr">
              <a:buNone/>
              <a:defRPr sz="1050"/>
            </a:lvl1pPr>
          </a:lstStyle>
          <a:p>
            <a:r>
              <a:rPr lang="en-US"/>
              <a:t>Click icon to add picture</a:t>
            </a:r>
            <a:endParaRPr lang="en-US" dirty="0"/>
          </a:p>
        </p:txBody>
      </p:sp>
    </p:spTree>
    <p:extLst>
      <p:ext uri="{BB962C8B-B14F-4D97-AF65-F5344CB8AC3E}">
        <p14:creationId xmlns:p14="http://schemas.microsoft.com/office/powerpoint/2010/main" val="3615682271"/>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6" name="Slide Number Placeholder 7">
            <a:extLst>
              <a:ext uri="{FF2B5EF4-FFF2-40B4-BE49-F238E27FC236}">
                <a16:creationId xmlns:a16="http://schemas.microsoft.com/office/drawing/2014/main" id="{F91207CA-3BE9-4C17-8CC2-5FD0216FF7A6}"/>
              </a:ext>
            </a:extLst>
          </p:cNvPr>
          <p:cNvSpPr>
            <a:spLocks noGrp="1"/>
          </p:cNvSpPr>
          <p:nvPr>
            <p:ph type="sldNum" sz="quarter" idx="10"/>
          </p:nvPr>
        </p:nvSpPr>
        <p:spPr>
          <a:xfrm>
            <a:off x="8754426" y="4800600"/>
            <a:ext cx="329270" cy="116586"/>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9" name="Picture Placeholder 3">
            <a:extLst>
              <a:ext uri="{FF2B5EF4-FFF2-40B4-BE49-F238E27FC236}">
                <a16:creationId xmlns:a16="http://schemas.microsoft.com/office/drawing/2014/main" id="{071DFB7E-59D3-44DE-8996-FAE5A47FF11D}"/>
              </a:ext>
            </a:extLst>
          </p:cNvPr>
          <p:cNvSpPr>
            <a:spLocks noGrp="1"/>
          </p:cNvSpPr>
          <p:nvPr>
            <p:ph type="pic" sz="quarter" idx="11"/>
          </p:nvPr>
        </p:nvSpPr>
        <p:spPr>
          <a:xfrm>
            <a:off x="574077" y="858343"/>
            <a:ext cx="947984" cy="1133475"/>
          </a:xfrm>
          <a:prstGeom prst="rect">
            <a:avLst/>
          </a:prstGeom>
          <a:solidFill>
            <a:schemeClr val="bg1">
              <a:lumMod val="95000"/>
            </a:schemeClr>
          </a:solidFill>
        </p:spPr>
        <p:txBody>
          <a:bodyPr anchor="ctr" anchorCtr="0"/>
          <a:lstStyle>
            <a:lvl1pPr marL="0" indent="0" algn="ctr">
              <a:buNone/>
              <a:defRPr sz="1050"/>
            </a:lvl1pPr>
          </a:lstStyle>
          <a:p>
            <a:r>
              <a:rPr lang="en-US"/>
              <a:t>Click icon to add picture</a:t>
            </a:r>
            <a:endParaRPr lang="en-US" dirty="0"/>
          </a:p>
        </p:txBody>
      </p:sp>
      <p:sp>
        <p:nvSpPr>
          <p:cNvPr id="90" name="Title 28">
            <a:extLst>
              <a:ext uri="{FF2B5EF4-FFF2-40B4-BE49-F238E27FC236}">
                <a16:creationId xmlns:a16="http://schemas.microsoft.com/office/drawing/2014/main" id="{BBA47EC1-ECF7-4028-8512-0085B63E6171}"/>
              </a:ext>
            </a:extLst>
          </p:cNvPr>
          <p:cNvSpPr>
            <a:spLocks noGrp="1"/>
          </p:cNvSpPr>
          <p:nvPr>
            <p:ph type="title" hasCustomPrompt="1"/>
          </p:nvPr>
        </p:nvSpPr>
        <p:spPr bwMode="gray">
          <a:xfrm>
            <a:off x="570457"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93" name="Picture Placeholder 3">
            <a:extLst>
              <a:ext uri="{FF2B5EF4-FFF2-40B4-BE49-F238E27FC236}">
                <a16:creationId xmlns:a16="http://schemas.microsoft.com/office/drawing/2014/main" id="{97942604-6A6D-4300-9F5E-F665021CDD91}"/>
              </a:ext>
            </a:extLst>
          </p:cNvPr>
          <p:cNvSpPr>
            <a:spLocks noGrp="1"/>
          </p:cNvSpPr>
          <p:nvPr>
            <p:ph type="pic" sz="quarter" idx="12"/>
          </p:nvPr>
        </p:nvSpPr>
        <p:spPr>
          <a:xfrm>
            <a:off x="574077" y="2150315"/>
            <a:ext cx="947984" cy="1133475"/>
          </a:xfrm>
          <a:prstGeom prst="rect">
            <a:avLst/>
          </a:prstGeom>
          <a:solidFill>
            <a:schemeClr val="bg1">
              <a:lumMod val="95000"/>
            </a:schemeClr>
          </a:solidFill>
        </p:spPr>
        <p:txBody>
          <a:bodyPr anchor="ctr" anchorCtr="0"/>
          <a:lstStyle>
            <a:lvl1pPr marL="0" indent="0" algn="ctr">
              <a:buNone/>
              <a:defRPr sz="1050"/>
            </a:lvl1pPr>
          </a:lstStyle>
          <a:p>
            <a:r>
              <a:rPr lang="en-US"/>
              <a:t>Click icon to add picture</a:t>
            </a:r>
            <a:endParaRPr lang="en-US" dirty="0"/>
          </a:p>
        </p:txBody>
      </p:sp>
      <p:sp>
        <p:nvSpPr>
          <p:cNvPr id="94" name="Picture Placeholder 3">
            <a:extLst>
              <a:ext uri="{FF2B5EF4-FFF2-40B4-BE49-F238E27FC236}">
                <a16:creationId xmlns:a16="http://schemas.microsoft.com/office/drawing/2014/main" id="{AA2E7F24-9350-4567-945B-9474BC4996F5}"/>
              </a:ext>
            </a:extLst>
          </p:cNvPr>
          <p:cNvSpPr>
            <a:spLocks noGrp="1"/>
          </p:cNvSpPr>
          <p:nvPr>
            <p:ph type="pic" sz="quarter" idx="13"/>
          </p:nvPr>
        </p:nvSpPr>
        <p:spPr>
          <a:xfrm>
            <a:off x="574077" y="3442288"/>
            <a:ext cx="947984" cy="1133475"/>
          </a:xfrm>
          <a:prstGeom prst="rect">
            <a:avLst/>
          </a:prstGeom>
          <a:solidFill>
            <a:schemeClr val="bg1">
              <a:lumMod val="95000"/>
            </a:schemeClr>
          </a:solidFill>
        </p:spPr>
        <p:txBody>
          <a:bodyPr anchor="ctr" anchorCtr="0"/>
          <a:lstStyle>
            <a:lvl1pPr marL="0" indent="0" algn="ctr">
              <a:buNone/>
              <a:defRPr sz="1050"/>
            </a:lvl1pPr>
          </a:lstStyle>
          <a:p>
            <a:r>
              <a:rPr lang="en-US"/>
              <a:t>Click icon to add picture</a:t>
            </a:r>
            <a:endParaRPr lang="en-US" dirty="0"/>
          </a:p>
        </p:txBody>
      </p:sp>
      <p:sp>
        <p:nvSpPr>
          <p:cNvPr id="98" name="Picture Placeholder 3">
            <a:extLst>
              <a:ext uri="{FF2B5EF4-FFF2-40B4-BE49-F238E27FC236}">
                <a16:creationId xmlns:a16="http://schemas.microsoft.com/office/drawing/2014/main" id="{A79280A8-55A4-44A0-B321-26E1046FFB5E}"/>
              </a:ext>
            </a:extLst>
          </p:cNvPr>
          <p:cNvSpPr>
            <a:spLocks noGrp="1"/>
          </p:cNvSpPr>
          <p:nvPr>
            <p:ph type="pic" sz="quarter" idx="14"/>
          </p:nvPr>
        </p:nvSpPr>
        <p:spPr>
          <a:xfrm>
            <a:off x="4667988" y="858343"/>
            <a:ext cx="947984" cy="1133475"/>
          </a:xfrm>
          <a:prstGeom prst="rect">
            <a:avLst/>
          </a:prstGeom>
          <a:solidFill>
            <a:schemeClr val="bg1">
              <a:lumMod val="95000"/>
            </a:schemeClr>
          </a:solidFill>
        </p:spPr>
        <p:txBody>
          <a:bodyPr anchor="ctr" anchorCtr="0"/>
          <a:lstStyle>
            <a:lvl1pPr marL="0" indent="0" algn="ctr">
              <a:buNone/>
              <a:defRPr sz="1050"/>
            </a:lvl1pPr>
          </a:lstStyle>
          <a:p>
            <a:r>
              <a:rPr lang="en-US"/>
              <a:t>Click icon to add picture</a:t>
            </a:r>
            <a:endParaRPr lang="en-US" dirty="0"/>
          </a:p>
        </p:txBody>
      </p:sp>
      <p:sp>
        <p:nvSpPr>
          <p:cNvPr id="99" name="Picture Placeholder 3">
            <a:extLst>
              <a:ext uri="{FF2B5EF4-FFF2-40B4-BE49-F238E27FC236}">
                <a16:creationId xmlns:a16="http://schemas.microsoft.com/office/drawing/2014/main" id="{B7DDBE6E-17A6-42A7-9C9B-D064BB45CEE2}"/>
              </a:ext>
            </a:extLst>
          </p:cNvPr>
          <p:cNvSpPr>
            <a:spLocks noGrp="1"/>
          </p:cNvSpPr>
          <p:nvPr>
            <p:ph type="pic" sz="quarter" idx="15"/>
          </p:nvPr>
        </p:nvSpPr>
        <p:spPr>
          <a:xfrm>
            <a:off x="4667988" y="2150315"/>
            <a:ext cx="947984" cy="1133475"/>
          </a:xfrm>
          <a:prstGeom prst="rect">
            <a:avLst/>
          </a:prstGeom>
          <a:solidFill>
            <a:schemeClr val="bg1">
              <a:lumMod val="95000"/>
            </a:schemeClr>
          </a:solidFill>
        </p:spPr>
        <p:txBody>
          <a:bodyPr anchor="ctr" anchorCtr="0"/>
          <a:lstStyle>
            <a:lvl1pPr marL="0" indent="0" algn="ctr">
              <a:buNone/>
              <a:defRPr sz="1050"/>
            </a:lvl1pPr>
          </a:lstStyle>
          <a:p>
            <a:r>
              <a:rPr lang="en-US"/>
              <a:t>Click icon to add picture</a:t>
            </a:r>
            <a:endParaRPr lang="en-US" dirty="0"/>
          </a:p>
        </p:txBody>
      </p:sp>
      <p:sp>
        <p:nvSpPr>
          <p:cNvPr id="100" name="Picture Placeholder 3">
            <a:extLst>
              <a:ext uri="{FF2B5EF4-FFF2-40B4-BE49-F238E27FC236}">
                <a16:creationId xmlns:a16="http://schemas.microsoft.com/office/drawing/2014/main" id="{BA9A3BED-9269-49B7-B2AF-6027C5A39640}"/>
              </a:ext>
            </a:extLst>
          </p:cNvPr>
          <p:cNvSpPr>
            <a:spLocks noGrp="1"/>
          </p:cNvSpPr>
          <p:nvPr>
            <p:ph type="pic" sz="quarter" idx="16"/>
          </p:nvPr>
        </p:nvSpPr>
        <p:spPr>
          <a:xfrm>
            <a:off x="4667988" y="3442288"/>
            <a:ext cx="947984" cy="1133475"/>
          </a:xfrm>
          <a:prstGeom prst="rect">
            <a:avLst/>
          </a:prstGeom>
          <a:solidFill>
            <a:schemeClr val="bg1">
              <a:lumMod val="95000"/>
            </a:schemeClr>
          </a:solidFill>
        </p:spPr>
        <p:txBody>
          <a:bodyPr anchor="ctr" anchorCtr="0"/>
          <a:lstStyle>
            <a:lvl1pPr marL="0" indent="0" algn="ctr">
              <a:buNone/>
              <a:defRPr sz="1050"/>
            </a:lvl1pPr>
          </a:lstStyle>
          <a:p>
            <a:r>
              <a:rPr lang="en-US"/>
              <a:t>Click icon to add picture</a:t>
            </a:r>
            <a:endParaRPr lang="en-US" dirty="0"/>
          </a:p>
        </p:txBody>
      </p:sp>
    </p:spTree>
    <p:extLst>
      <p:ext uri="{BB962C8B-B14F-4D97-AF65-F5344CB8AC3E}">
        <p14:creationId xmlns:p14="http://schemas.microsoft.com/office/powerpoint/2010/main" val="460427362"/>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FE319A93-1EE8-4DF0-8C0F-BA2E40F23D79}"/>
              </a:ext>
            </a:extLst>
          </p:cNvPr>
          <p:cNvCxnSpPr>
            <a:cxnSpLocks/>
          </p:cNvCxnSpPr>
          <p:nvPr/>
        </p:nvCxnSpPr>
        <p:spPr>
          <a:xfrm>
            <a:off x="4260510" y="1757362"/>
            <a:ext cx="0" cy="44371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C8B807-1945-4D9E-B448-C1E97436D660}"/>
              </a:ext>
            </a:extLst>
          </p:cNvPr>
          <p:cNvCxnSpPr>
            <a:cxnSpLocks/>
          </p:cNvCxnSpPr>
          <p:nvPr/>
        </p:nvCxnSpPr>
        <p:spPr>
          <a:xfrm>
            <a:off x="864506" y="2028111"/>
            <a:ext cx="0" cy="17296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F2703DD-1A37-453B-892F-8C17D1969445}"/>
              </a:ext>
            </a:extLst>
          </p:cNvPr>
          <p:cNvCxnSpPr>
            <a:cxnSpLocks/>
          </p:cNvCxnSpPr>
          <p:nvPr/>
        </p:nvCxnSpPr>
        <p:spPr>
          <a:xfrm>
            <a:off x="2557994" y="2040136"/>
            <a:ext cx="0" cy="16094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A54B372-2AE9-4F06-AB8D-563121DAED07}"/>
              </a:ext>
            </a:extLst>
          </p:cNvPr>
          <p:cNvCxnSpPr>
            <a:cxnSpLocks/>
          </p:cNvCxnSpPr>
          <p:nvPr/>
        </p:nvCxnSpPr>
        <p:spPr>
          <a:xfrm>
            <a:off x="5951241" y="2040136"/>
            <a:ext cx="0" cy="16094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B52C25-74F9-41DD-8CB1-FED7D59A9D4E}"/>
              </a:ext>
            </a:extLst>
          </p:cNvPr>
          <p:cNvCxnSpPr>
            <a:cxnSpLocks/>
          </p:cNvCxnSpPr>
          <p:nvPr/>
        </p:nvCxnSpPr>
        <p:spPr>
          <a:xfrm>
            <a:off x="7637978" y="2028111"/>
            <a:ext cx="0" cy="17296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9FF1D9-795C-4CBA-B6AD-0D44C487DF2B}"/>
              </a:ext>
            </a:extLst>
          </p:cNvPr>
          <p:cNvCxnSpPr>
            <a:cxnSpLocks/>
          </p:cNvCxnSpPr>
          <p:nvPr/>
        </p:nvCxnSpPr>
        <p:spPr>
          <a:xfrm>
            <a:off x="864506" y="2033974"/>
            <a:ext cx="677347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AA6CBBA-3F36-4849-8752-93C041F6423F}"/>
              </a:ext>
            </a:extLst>
          </p:cNvPr>
          <p:cNvSpPr/>
          <p:nvPr/>
        </p:nvSpPr>
        <p:spPr>
          <a:xfrm>
            <a:off x="3632569" y="1480423"/>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rgbClr val="1E0113"/>
                </a:solidFill>
                <a:latin typeface="Arial"/>
              </a:rPr>
              <a:t>First Last</a:t>
            </a:r>
            <a:br>
              <a:rPr lang="en-US" sz="1050" dirty="0">
                <a:solidFill>
                  <a:srgbClr val="1E0113"/>
                </a:solidFill>
                <a:latin typeface="Arial"/>
              </a:rPr>
            </a:br>
            <a:r>
              <a:rPr lang="en-US" sz="900" dirty="0">
                <a:solidFill>
                  <a:srgbClr val="1E0113"/>
                </a:solidFill>
                <a:latin typeface="Arial"/>
              </a:rPr>
              <a:t>Title</a:t>
            </a:r>
            <a:endParaRPr lang="en-GB" sz="900" dirty="0">
              <a:solidFill>
                <a:srgbClr val="1E0113"/>
              </a:solidFill>
              <a:latin typeface="Arial"/>
            </a:endParaRPr>
          </a:p>
        </p:txBody>
      </p:sp>
      <p:sp>
        <p:nvSpPr>
          <p:cNvPr id="51" name="Freeform: Shape 50">
            <a:extLst>
              <a:ext uri="{FF2B5EF4-FFF2-40B4-BE49-F238E27FC236}">
                <a16:creationId xmlns:a16="http://schemas.microsoft.com/office/drawing/2014/main" id="{8D85AFB8-023B-4759-BD5F-6073003FD8E0}"/>
              </a:ext>
            </a:extLst>
          </p:cNvPr>
          <p:cNvSpPr/>
          <p:nvPr/>
        </p:nvSpPr>
        <p:spPr>
          <a:xfrm>
            <a:off x="227539"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rgbClr val="1E0113"/>
                </a:solidFill>
                <a:latin typeface="Arial"/>
              </a:rPr>
              <a:t>First Last</a:t>
            </a:r>
            <a:br>
              <a:rPr lang="en-US" sz="1050" dirty="0">
                <a:solidFill>
                  <a:srgbClr val="1E0113"/>
                </a:solidFill>
                <a:latin typeface="Arial"/>
              </a:rPr>
            </a:br>
            <a:r>
              <a:rPr lang="en-US" sz="900" dirty="0">
                <a:solidFill>
                  <a:srgbClr val="1E0113"/>
                </a:solidFill>
                <a:latin typeface="Arial"/>
              </a:rPr>
              <a:t>Title</a:t>
            </a:r>
            <a:endParaRPr lang="en-GB" sz="900" dirty="0">
              <a:solidFill>
                <a:srgbClr val="1E0113"/>
              </a:solidFill>
              <a:latin typeface="Arial"/>
            </a:endParaRPr>
          </a:p>
        </p:txBody>
      </p:sp>
      <p:sp>
        <p:nvSpPr>
          <p:cNvPr id="57" name="Freeform: Shape 56">
            <a:extLst>
              <a:ext uri="{FF2B5EF4-FFF2-40B4-BE49-F238E27FC236}">
                <a16:creationId xmlns:a16="http://schemas.microsoft.com/office/drawing/2014/main" id="{5618C1B6-F9C7-4982-A888-0B0BB5F00D51}"/>
              </a:ext>
            </a:extLst>
          </p:cNvPr>
          <p:cNvSpPr/>
          <p:nvPr/>
        </p:nvSpPr>
        <p:spPr>
          <a:xfrm>
            <a:off x="1930054"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rgbClr val="1E0113"/>
                </a:solidFill>
                <a:latin typeface="Arial"/>
              </a:rPr>
              <a:t>First Last</a:t>
            </a:r>
            <a:br>
              <a:rPr lang="en-US" sz="1050" dirty="0">
                <a:solidFill>
                  <a:srgbClr val="1E0113"/>
                </a:solidFill>
                <a:latin typeface="Arial"/>
              </a:rPr>
            </a:br>
            <a:r>
              <a:rPr lang="en-US" sz="900" dirty="0">
                <a:solidFill>
                  <a:srgbClr val="1E0113"/>
                </a:solidFill>
                <a:latin typeface="Arial"/>
              </a:rPr>
              <a:t>Title</a:t>
            </a:r>
            <a:endParaRPr lang="en-GB" sz="900" dirty="0">
              <a:solidFill>
                <a:srgbClr val="1E0113"/>
              </a:solidFill>
              <a:latin typeface="Arial"/>
            </a:endParaRPr>
          </a:p>
        </p:txBody>
      </p:sp>
      <p:sp>
        <p:nvSpPr>
          <p:cNvPr id="58" name="Freeform: Shape 57">
            <a:extLst>
              <a:ext uri="{FF2B5EF4-FFF2-40B4-BE49-F238E27FC236}">
                <a16:creationId xmlns:a16="http://schemas.microsoft.com/office/drawing/2014/main" id="{868CDBCA-61FA-4B54-A0E6-14E1BA521845}"/>
              </a:ext>
            </a:extLst>
          </p:cNvPr>
          <p:cNvSpPr/>
          <p:nvPr/>
        </p:nvSpPr>
        <p:spPr>
          <a:xfrm>
            <a:off x="3632569"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rgbClr val="1E0113"/>
                </a:solidFill>
                <a:latin typeface="Arial"/>
              </a:rPr>
              <a:t>First Last</a:t>
            </a:r>
            <a:br>
              <a:rPr lang="en-US" sz="1050" dirty="0">
                <a:solidFill>
                  <a:srgbClr val="1E0113"/>
                </a:solidFill>
                <a:latin typeface="Arial"/>
              </a:rPr>
            </a:br>
            <a:r>
              <a:rPr lang="en-US" sz="900" dirty="0">
                <a:solidFill>
                  <a:srgbClr val="1E0113"/>
                </a:solidFill>
                <a:latin typeface="Arial"/>
              </a:rPr>
              <a:t>Title</a:t>
            </a:r>
            <a:endParaRPr lang="en-GB" sz="900" dirty="0">
              <a:solidFill>
                <a:srgbClr val="1E0113"/>
              </a:solidFill>
              <a:latin typeface="Arial"/>
            </a:endParaRPr>
          </a:p>
        </p:txBody>
      </p:sp>
      <p:sp>
        <p:nvSpPr>
          <p:cNvPr id="74" name="Freeform: Shape 73">
            <a:extLst>
              <a:ext uri="{FF2B5EF4-FFF2-40B4-BE49-F238E27FC236}">
                <a16:creationId xmlns:a16="http://schemas.microsoft.com/office/drawing/2014/main" id="{B29C83C2-A111-43E1-8F3B-989F7BF56538}"/>
              </a:ext>
            </a:extLst>
          </p:cNvPr>
          <p:cNvSpPr/>
          <p:nvPr/>
        </p:nvSpPr>
        <p:spPr>
          <a:xfrm>
            <a:off x="5319370"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rgbClr val="1E0113"/>
                </a:solidFill>
                <a:latin typeface="Arial"/>
              </a:rPr>
              <a:t>First Last</a:t>
            </a:r>
            <a:br>
              <a:rPr lang="en-US" sz="1050" dirty="0">
                <a:solidFill>
                  <a:srgbClr val="1E0113"/>
                </a:solidFill>
                <a:latin typeface="Arial"/>
              </a:rPr>
            </a:br>
            <a:r>
              <a:rPr lang="en-US" sz="900" dirty="0">
                <a:solidFill>
                  <a:srgbClr val="1E0113"/>
                </a:solidFill>
                <a:latin typeface="Arial"/>
              </a:rPr>
              <a:t>Title</a:t>
            </a:r>
            <a:endParaRPr lang="en-GB" sz="900" dirty="0">
              <a:solidFill>
                <a:srgbClr val="1E0113"/>
              </a:solidFill>
              <a:latin typeface="Arial"/>
            </a:endParaRPr>
          </a:p>
        </p:txBody>
      </p:sp>
      <p:sp>
        <p:nvSpPr>
          <p:cNvPr id="75" name="Freeform: Shape 74">
            <a:extLst>
              <a:ext uri="{FF2B5EF4-FFF2-40B4-BE49-F238E27FC236}">
                <a16:creationId xmlns:a16="http://schemas.microsoft.com/office/drawing/2014/main" id="{932D43CA-F312-44A4-BF7E-B6F2CA37B861}"/>
              </a:ext>
            </a:extLst>
          </p:cNvPr>
          <p:cNvSpPr/>
          <p:nvPr/>
        </p:nvSpPr>
        <p:spPr>
          <a:xfrm>
            <a:off x="7006171"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rgbClr val="1E0113"/>
                </a:solidFill>
                <a:latin typeface="Arial"/>
              </a:rPr>
              <a:t>First Last</a:t>
            </a:r>
            <a:br>
              <a:rPr lang="en-US" sz="1050" dirty="0">
                <a:solidFill>
                  <a:srgbClr val="1E0113"/>
                </a:solidFill>
                <a:latin typeface="Arial"/>
              </a:rPr>
            </a:br>
            <a:r>
              <a:rPr lang="en-US" sz="900" dirty="0">
                <a:solidFill>
                  <a:srgbClr val="1E0113"/>
                </a:solidFill>
                <a:latin typeface="Arial"/>
              </a:rPr>
              <a:t>Title</a:t>
            </a:r>
            <a:endParaRPr lang="en-GB" sz="900" dirty="0">
              <a:solidFill>
                <a:srgbClr val="1E0113"/>
              </a:solidFill>
              <a:latin typeface="Arial"/>
            </a:endParaRPr>
          </a:p>
        </p:txBody>
      </p:sp>
      <p:sp>
        <p:nvSpPr>
          <p:cNvPr id="76" name="Slide Number Placeholder 7">
            <a:extLst>
              <a:ext uri="{FF2B5EF4-FFF2-40B4-BE49-F238E27FC236}">
                <a16:creationId xmlns:a16="http://schemas.microsoft.com/office/drawing/2014/main" id="{F107877D-C19A-4401-ABC7-138FE32BF944}"/>
              </a:ext>
            </a:extLst>
          </p:cNvPr>
          <p:cNvSpPr>
            <a:spLocks noGrp="1"/>
          </p:cNvSpPr>
          <p:nvPr>
            <p:ph type="sldNum" sz="quarter" idx="10"/>
          </p:nvPr>
        </p:nvSpPr>
        <p:spPr>
          <a:xfrm>
            <a:off x="8754426" y="4800600"/>
            <a:ext cx="329270" cy="116586"/>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03" name="Straight Connector 102">
            <a:extLst>
              <a:ext uri="{FF2B5EF4-FFF2-40B4-BE49-F238E27FC236}">
                <a16:creationId xmlns:a16="http://schemas.microsoft.com/office/drawing/2014/main" id="{C235E94D-CADF-4E5F-B8F0-84363353F63B}"/>
              </a:ext>
            </a:extLst>
          </p:cNvPr>
          <p:cNvCxnSpPr>
            <a:cxnSpLocks/>
          </p:cNvCxnSpPr>
          <p:nvPr/>
        </p:nvCxnSpPr>
        <p:spPr>
          <a:xfrm>
            <a:off x="5951241" y="3076742"/>
            <a:ext cx="0" cy="13074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 name="Freeform: Shape 103">
            <a:extLst>
              <a:ext uri="{FF2B5EF4-FFF2-40B4-BE49-F238E27FC236}">
                <a16:creationId xmlns:a16="http://schemas.microsoft.com/office/drawing/2014/main" id="{4E54939A-84E9-4F35-9FF6-945AACB3302A}"/>
              </a:ext>
            </a:extLst>
          </p:cNvPr>
          <p:cNvSpPr/>
          <p:nvPr/>
        </p:nvSpPr>
        <p:spPr>
          <a:xfrm>
            <a:off x="6197545"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cxnSp>
        <p:nvCxnSpPr>
          <p:cNvPr id="105" name="Straight Connector 104">
            <a:extLst>
              <a:ext uri="{FF2B5EF4-FFF2-40B4-BE49-F238E27FC236}">
                <a16:creationId xmlns:a16="http://schemas.microsoft.com/office/drawing/2014/main" id="{7D7329E0-5381-4C80-AE9A-23F76C2D2451}"/>
              </a:ext>
            </a:extLst>
          </p:cNvPr>
          <p:cNvCxnSpPr>
            <a:cxnSpLocks/>
          </p:cNvCxnSpPr>
          <p:nvPr/>
        </p:nvCxnSpPr>
        <p:spPr>
          <a:xfrm>
            <a:off x="5951242" y="3299087"/>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E1EB878-546E-4D96-B99A-6B1BD9CF7961}"/>
              </a:ext>
            </a:extLst>
          </p:cNvPr>
          <p:cNvCxnSpPr>
            <a:cxnSpLocks/>
          </p:cNvCxnSpPr>
          <p:nvPr/>
        </p:nvCxnSpPr>
        <p:spPr>
          <a:xfrm>
            <a:off x="5951242" y="3672248"/>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379056A-852E-461F-A9C2-F37AE0D8CEB5}"/>
              </a:ext>
            </a:extLst>
          </p:cNvPr>
          <p:cNvCxnSpPr>
            <a:cxnSpLocks/>
          </p:cNvCxnSpPr>
          <p:nvPr/>
        </p:nvCxnSpPr>
        <p:spPr>
          <a:xfrm>
            <a:off x="5951242" y="4045409"/>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09D283C-6BDB-4C50-810F-D38B1FF3EB87}"/>
              </a:ext>
            </a:extLst>
          </p:cNvPr>
          <p:cNvCxnSpPr>
            <a:cxnSpLocks/>
          </p:cNvCxnSpPr>
          <p:nvPr/>
        </p:nvCxnSpPr>
        <p:spPr>
          <a:xfrm>
            <a:off x="5951242" y="4377814"/>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CA3AF6A-064E-4CF7-8800-782A153C4091}"/>
              </a:ext>
            </a:extLst>
          </p:cNvPr>
          <p:cNvCxnSpPr>
            <a:cxnSpLocks/>
          </p:cNvCxnSpPr>
          <p:nvPr/>
        </p:nvCxnSpPr>
        <p:spPr>
          <a:xfrm>
            <a:off x="7629400" y="3076742"/>
            <a:ext cx="0" cy="13074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171AD49-684D-4404-A099-CE9057C88BDA}"/>
              </a:ext>
            </a:extLst>
          </p:cNvPr>
          <p:cNvCxnSpPr>
            <a:cxnSpLocks/>
          </p:cNvCxnSpPr>
          <p:nvPr/>
        </p:nvCxnSpPr>
        <p:spPr>
          <a:xfrm>
            <a:off x="7629400" y="3299087"/>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77B6B83-CEBC-446E-8E83-75F5C9E54A66}"/>
              </a:ext>
            </a:extLst>
          </p:cNvPr>
          <p:cNvCxnSpPr>
            <a:cxnSpLocks/>
          </p:cNvCxnSpPr>
          <p:nvPr/>
        </p:nvCxnSpPr>
        <p:spPr>
          <a:xfrm>
            <a:off x="7629400" y="3672248"/>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2D054B-E82B-4044-8240-C7D57E9344E3}"/>
              </a:ext>
            </a:extLst>
          </p:cNvPr>
          <p:cNvCxnSpPr>
            <a:cxnSpLocks/>
          </p:cNvCxnSpPr>
          <p:nvPr/>
        </p:nvCxnSpPr>
        <p:spPr>
          <a:xfrm>
            <a:off x="7629400" y="4045409"/>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659EEAF-FE97-4EDC-AFD1-7D7918C1EB14}"/>
              </a:ext>
            </a:extLst>
          </p:cNvPr>
          <p:cNvCxnSpPr>
            <a:cxnSpLocks/>
          </p:cNvCxnSpPr>
          <p:nvPr/>
        </p:nvCxnSpPr>
        <p:spPr>
          <a:xfrm>
            <a:off x="7629400" y="4377814"/>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4" name="Freeform: Shape 113">
            <a:extLst>
              <a:ext uri="{FF2B5EF4-FFF2-40B4-BE49-F238E27FC236}">
                <a16:creationId xmlns:a16="http://schemas.microsoft.com/office/drawing/2014/main" id="{3D2C173A-8552-4DAA-A229-AE750AB4A8C7}"/>
              </a:ext>
            </a:extLst>
          </p:cNvPr>
          <p:cNvSpPr/>
          <p:nvPr/>
        </p:nvSpPr>
        <p:spPr>
          <a:xfrm>
            <a:off x="6197545"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15" name="Freeform: Shape 114">
            <a:extLst>
              <a:ext uri="{FF2B5EF4-FFF2-40B4-BE49-F238E27FC236}">
                <a16:creationId xmlns:a16="http://schemas.microsoft.com/office/drawing/2014/main" id="{8FF8F61F-5A07-46CE-A2CD-1CA373021F6B}"/>
              </a:ext>
            </a:extLst>
          </p:cNvPr>
          <p:cNvSpPr/>
          <p:nvPr/>
        </p:nvSpPr>
        <p:spPr>
          <a:xfrm>
            <a:off x="6197545"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16" name="Freeform: Shape 115">
            <a:extLst>
              <a:ext uri="{FF2B5EF4-FFF2-40B4-BE49-F238E27FC236}">
                <a16:creationId xmlns:a16="http://schemas.microsoft.com/office/drawing/2014/main" id="{EDF20F4C-C6C0-4C6C-B41B-1C4A23D39EEC}"/>
              </a:ext>
            </a:extLst>
          </p:cNvPr>
          <p:cNvSpPr/>
          <p:nvPr/>
        </p:nvSpPr>
        <p:spPr>
          <a:xfrm>
            <a:off x="6197545"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17" name="Freeform: Shape 116">
            <a:extLst>
              <a:ext uri="{FF2B5EF4-FFF2-40B4-BE49-F238E27FC236}">
                <a16:creationId xmlns:a16="http://schemas.microsoft.com/office/drawing/2014/main" id="{D8FF5578-D6DA-416C-B327-EE7602BDA77A}"/>
              </a:ext>
            </a:extLst>
          </p:cNvPr>
          <p:cNvSpPr/>
          <p:nvPr/>
        </p:nvSpPr>
        <p:spPr>
          <a:xfrm>
            <a:off x="7875703"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18" name="Freeform: Shape 117">
            <a:extLst>
              <a:ext uri="{FF2B5EF4-FFF2-40B4-BE49-F238E27FC236}">
                <a16:creationId xmlns:a16="http://schemas.microsoft.com/office/drawing/2014/main" id="{3439945D-FF95-43C7-8BA3-BC3D4BC84D1B}"/>
              </a:ext>
            </a:extLst>
          </p:cNvPr>
          <p:cNvSpPr/>
          <p:nvPr/>
        </p:nvSpPr>
        <p:spPr>
          <a:xfrm>
            <a:off x="7875703"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19" name="Freeform: Shape 118">
            <a:extLst>
              <a:ext uri="{FF2B5EF4-FFF2-40B4-BE49-F238E27FC236}">
                <a16:creationId xmlns:a16="http://schemas.microsoft.com/office/drawing/2014/main" id="{21B8EF45-066D-4642-86E2-B7A9D45254C6}"/>
              </a:ext>
            </a:extLst>
          </p:cNvPr>
          <p:cNvSpPr/>
          <p:nvPr/>
        </p:nvSpPr>
        <p:spPr>
          <a:xfrm>
            <a:off x="7875703"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20" name="Freeform: Shape 119">
            <a:extLst>
              <a:ext uri="{FF2B5EF4-FFF2-40B4-BE49-F238E27FC236}">
                <a16:creationId xmlns:a16="http://schemas.microsoft.com/office/drawing/2014/main" id="{C9943FDD-4199-42F0-B408-8B80A0E3EF00}"/>
              </a:ext>
            </a:extLst>
          </p:cNvPr>
          <p:cNvSpPr/>
          <p:nvPr/>
        </p:nvSpPr>
        <p:spPr>
          <a:xfrm>
            <a:off x="7875703"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cxnSp>
        <p:nvCxnSpPr>
          <p:cNvPr id="121" name="Straight Connector 120">
            <a:extLst>
              <a:ext uri="{FF2B5EF4-FFF2-40B4-BE49-F238E27FC236}">
                <a16:creationId xmlns:a16="http://schemas.microsoft.com/office/drawing/2014/main" id="{69DB669D-48B5-4377-8380-97FC300434B8}"/>
              </a:ext>
            </a:extLst>
          </p:cNvPr>
          <p:cNvCxnSpPr>
            <a:cxnSpLocks/>
          </p:cNvCxnSpPr>
          <p:nvPr/>
        </p:nvCxnSpPr>
        <p:spPr>
          <a:xfrm>
            <a:off x="4256575" y="3076742"/>
            <a:ext cx="0" cy="13074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271E7A89-C33E-4C14-B9CA-5E8D883DCB02}"/>
              </a:ext>
            </a:extLst>
          </p:cNvPr>
          <p:cNvSpPr/>
          <p:nvPr/>
        </p:nvSpPr>
        <p:spPr>
          <a:xfrm>
            <a:off x="4502879"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cxnSp>
        <p:nvCxnSpPr>
          <p:cNvPr id="123" name="Straight Connector 122">
            <a:extLst>
              <a:ext uri="{FF2B5EF4-FFF2-40B4-BE49-F238E27FC236}">
                <a16:creationId xmlns:a16="http://schemas.microsoft.com/office/drawing/2014/main" id="{F2E0D984-07AE-448D-9C7E-50B02F8E444D}"/>
              </a:ext>
            </a:extLst>
          </p:cNvPr>
          <p:cNvCxnSpPr>
            <a:cxnSpLocks/>
          </p:cNvCxnSpPr>
          <p:nvPr/>
        </p:nvCxnSpPr>
        <p:spPr>
          <a:xfrm>
            <a:off x="4256576" y="3299087"/>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606C868-A2D2-47ED-B76C-FE2B86DEE401}"/>
              </a:ext>
            </a:extLst>
          </p:cNvPr>
          <p:cNvCxnSpPr>
            <a:cxnSpLocks/>
          </p:cNvCxnSpPr>
          <p:nvPr/>
        </p:nvCxnSpPr>
        <p:spPr>
          <a:xfrm>
            <a:off x="4256576" y="3672248"/>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B1CFCD3-6AA4-4835-8E33-10369F558C39}"/>
              </a:ext>
            </a:extLst>
          </p:cNvPr>
          <p:cNvCxnSpPr>
            <a:cxnSpLocks/>
          </p:cNvCxnSpPr>
          <p:nvPr/>
        </p:nvCxnSpPr>
        <p:spPr>
          <a:xfrm>
            <a:off x="4256576" y="4045409"/>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B99BA7C-7499-4F69-8217-0E2BF8AC24B9}"/>
              </a:ext>
            </a:extLst>
          </p:cNvPr>
          <p:cNvCxnSpPr>
            <a:cxnSpLocks/>
          </p:cNvCxnSpPr>
          <p:nvPr/>
        </p:nvCxnSpPr>
        <p:spPr>
          <a:xfrm>
            <a:off x="4256576" y="4377814"/>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27" name="Freeform: Shape 126">
            <a:extLst>
              <a:ext uri="{FF2B5EF4-FFF2-40B4-BE49-F238E27FC236}">
                <a16:creationId xmlns:a16="http://schemas.microsoft.com/office/drawing/2014/main" id="{375A1060-ACC9-4B1B-8683-8E04F12B2625}"/>
              </a:ext>
            </a:extLst>
          </p:cNvPr>
          <p:cNvSpPr/>
          <p:nvPr/>
        </p:nvSpPr>
        <p:spPr>
          <a:xfrm>
            <a:off x="4502879"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28" name="Freeform: Shape 127">
            <a:extLst>
              <a:ext uri="{FF2B5EF4-FFF2-40B4-BE49-F238E27FC236}">
                <a16:creationId xmlns:a16="http://schemas.microsoft.com/office/drawing/2014/main" id="{60DF18DC-F5B6-454F-A388-1611F2BC55CD}"/>
              </a:ext>
            </a:extLst>
          </p:cNvPr>
          <p:cNvSpPr/>
          <p:nvPr/>
        </p:nvSpPr>
        <p:spPr>
          <a:xfrm>
            <a:off x="4502879"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29" name="Freeform: Shape 128">
            <a:extLst>
              <a:ext uri="{FF2B5EF4-FFF2-40B4-BE49-F238E27FC236}">
                <a16:creationId xmlns:a16="http://schemas.microsoft.com/office/drawing/2014/main" id="{3860DDE8-748E-4E50-83C8-2C503A20F0A3}"/>
              </a:ext>
            </a:extLst>
          </p:cNvPr>
          <p:cNvSpPr/>
          <p:nvPr/>
        </p:nvSpPr>
        <p:spPr>
          <a:xfrm>
            <a:off x="4502879"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cxnSp>
        <p:nvCxnSpPr>
          <p:cNvPr id="130" name="Straight Connector 129">
            <a:extLst>
              <a:ext uri="{FF2B5EF4-FFF2-40B4-BE49-F238E27FC236}">
                <a16:creationId xmlns:a16="http://schemas.microsoft.com/office/drawing/2014/main" id="{AD3C215E-595B-4A6C-8498-393A7D361A98}"/>
              </a:ext>
            </a:extLst>
          </p:cNvPr>
          <p:cNvCxnSpPr>
            <a:cxnSpLocks/>
          </p:cNvCxnSpPr>
          <p:nvPr/>
        </p:nvCxnSpPr>
        <p:spPr>
          <a:xfrm>
            <a:off x="2559348" y="3076742"/>
            <a:ext cx="0" cy="13074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1" name="Freeform: Shape 130">
            <a:extLst>
              <a:ext uri="{FF2B5EF4-FFF2-40B4-BE49-F238E27FC236}">
                <a16:creationId xmlns:a16="http://schemas.microsoft.com/office/drawing/2014/main" id="{F4E58212-6224-478E-97B7-818E7C23EBF9}"/>
              </a:ext>
            </a:extLst>
          </p:cNvPr>
          <p:cNvSpPr/>
          <p:nvPr/>
        </p:nvSpPr>
        <p:spPr>
          <a:xfrm>
            <a:off x="2805652"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cxnSp>
        <p:nvCxnSpPr>
          <p:cNvPr id="132" name="Straight Connector 131">
            <a:extLst>
              <a:ext uri="{FF2B5EF4-FFF2-40B4-BE49-F238E27FC236}">
                <a16:creationId xmlns:a16="http://schemas.microsoft.com/office/drawing/2014/main" id="{8BD77DC3-4CA6-49B9-B9B3-B5732A273B3D}"/>
              </a:ext>
            </a:extLst>
          </p:cNvPr>
          <p:cNvCxnSpPr>
            <a:cxnSpLocks/>
          </p:cNvCxnSpPr>
          <p:nvPr/>
        </p:nvCxnSpPr>
        <p:spPr>
          <a:xfrm>
            <a:off x="2559348" y="3299087"/>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FEE2FD7-2D0B-40A3-B9DD-1C5D61F30E00}"/>
              </a:ext>
            </a:extLst>
          </p:cNvPr>
          <p:cNvCxnSpPr>
            <a:cxnSpLocks/>
          </p:cNvCxnSpPr>
          <p:nvPr/>
        </p:nvCxnSpPr>
        <p:spPr>
          <a:xfrm>
            <a:off x="2559348" y="3672248"/>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D256505-D8BB-4851-8136-344B9E4AF664}"/>
              </a:ext>
            </a:extLst>
          </p:cNvPr>
          <p:cNvCxnSpPr>
            <a:cxnSpLocks/>
          </p:cNvCxnSpPr>
          <p:nvPr/>
        </p:nvCxnSpPr>
        <p:spPr>
          <a:xfrm>
            <a:off x="2559348" y="4045409"/>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D9595AA-BF17-4EA3-BD5B-E20BF54BC048}"/>
              </a:ext>
            </a:extLst>
          </p:cNvPr>
          <p:cNvCxnSpPr>
            <a:cxnSpLocks/>
          </p:cNvCxnSpPr>
          <p:nvPr/>
        </p:nvCxnSpPr>
        <p:spPr>
          <a:xfrm>
            <a:off x="2559348" y="4377814"/>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36" name="Freeform: Shape 135">
            <a:extLst>
              <a:ext uri="{FF2B5EF4-FFF2-40B4-BE49-F238E27FC236}">
                <a16:creationId xmlns:a16="http://schemas.microsoft.com/office/drawing/2014/main" id="{E894039B-213C-495E-AD99-46FE6BD73D28}"/>
              </a:ext>
            </a:extLst>
          </p:cNvPr>
          <p:cNvSpPr/>
          <p:nvPr/>
        </p:nvSpPr>
        <p:spPr>
          <a:xfrm>
            <a:off x="2805652"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37" name="Freeform: Shape 136">
            <a:extLst>
              <a:ext uri="{FF2B5EF4-FFF2-40B4-BE49-F238E27FC236}">
                <a16:creationId xmlns:a16="http://schemas.microsoft.com/office/drawing/2014/main" id="{DCC0C65F-2351-4EFA-93E0-64F18648548D}"/>
              </a:ext>
            </a:extLst>
          </p:cNvPr>
          <p:cNvSpPr/>
          <p:nvPr/>
        </p:nvSpPr>
        <p:spPr>
          <a:xfrm>
            <a:off x="2805652"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38" name="Freeform: Shape 137">
            <a:extLst>
              <a:ext uri="{FF2B5EF4-FFF2-40B4-BE49-F238E27FC236}">
                <a16:creationId xmlns:a16="http://schemas.microsoft.com/office/drawing/2014/main" id="{0F96021F-C2DF-4E6B-8BAC-0C3FE4F86BA6}"/>
              </a:ext>
            </a:extLst>
          </p:cNvPr>
          <p:cNvSpPr/>
          <p:nvPr/>
        </p:nvSpPr>
        <p:spPr>
          <a:xfrm>
            <a:off x="2805652"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cxnSp>
        <p:nvCxnSpPr>
          <p:cNvPr id="139" name="Straight Connector 138">
            <a:extLst>
              <a:ext uri="{FF2B5EF4-FFF2-40B4-BE49-F238E27FC236}">
                <a16:creationId xmlns:a16="http://schemas.microsoft.com/office/drawing/2014/main" id="{798B1C53-B143-442C-BAE6-824E98727672}"/>
              </a:ext>
            </a:extLst>
          </p:cNvPr>
          <p:cNvCxnSpPr>
            <a:cxnSpLocks/>
          </p:cNvCxnSpPr>
          <p:nvPr/>
        </p:nvCxnSpPr>
        <p:spPr>
          <a:xfrm>
            <a:off x="862121" y="3076742"/>
            <a:ext cx="0" cy="130748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0" name="Freeform: Shape 139">
            <a:extLst>
              <a:ext uri="{FF2B5EF4-FFF2-40B4-BE49-F238E27FC236}">
                <a16:creationId xmlns:a16="http://schemas.microsoft.com/office/drawing/2014/main" id="{DB06DB5F-E021-4586-A963-5DBAD49BE888}"/>
              </a:ext>
            </a:extLst>
          </p:cNvPr>
          <p:cNvSpPr/>
          <p:nvPr/>
        </p:nvSpPr>
        <p:spPr>
          <a:xfrm>
            <a:off x="1108425"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cxnSp>
        <p:nvCxnSpPr>
          <p:cNvPr id="141" name="Straight Connector 140">
            <a:extLst>
              <a:ext uri="{FF2B5EF4-FFF2-40B4-BE49-F238E27FC236}">
                <a16:creationId xmlns:a16="http://schemas.microsoft.com/office/drawing/2014/main" id="{A1A5AC41-26B6-45AC-B5F9-1B13B4A30815}"/>
              </a:ext>
            </a:extLst>
          </p:cNvPr>
          <p:cNvCxnSpPr>
            <a:cxnSpLocks/>
          </p:cNvCxnSpPr>
          <p:nvPr/>
        </p:nvCxnSpPr>
        <p:spPr>
          <a:xfrm>
            <a:off x="862121" y="3299087"/>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09DA5A4-8AD5-4CEF-8C41-3BF7F07426E9}"/>
              </a:ext>
            </a:extLst>
          </p:cNvPr>
          <p:cNvCxnSpPr>
            <a:cxnSpLocks/>
          </p:cNvCxnSpPr>
          <p:nvPr/>
        </p:nvCxnSpPr>
        <p:spPr>
          <a:xfrm>
            <a:off x="862121" y="3672248"/>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93E56D6-2D45-4211-B3FA-A5DE2909AE51}"/>
              </a:ext>
            </a:extLst>
          </p:cNvPr>
          <p:cNvCxnSpPr>
            <a:cxnSpLocks/>
          </p:cNvCxnSpPr>
          <p:nvPr/>
        </p:nvCxnSpPr>
        <p:spPr>
          <a:xfrm>
            <a:off x="862121" y="4045409"/>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B48DE18-4799-48C3-96EA-3329CB328ACA}"/>
              </a:ext>
            </a:extLst>
          </p:cNvPr>
          <p:cNvCxnSpPr>
            <a:cxnSpLocks/>
          </p:cNvCxnSpPr>
          <p:nvPr/>
        </p:nvCxnSpPr>
        <p:spPr>
          <a:xfrm>
            <a:off x="862121" y="4377814"/>
            <a:ext cx="189835"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45" name="Freeform: Shape 144">
            <a:extLst>
              <a:ext uri="{FF2B5EF4-FFF2-40B4-BE49-F238E27FC236}">
                <a16:creationId xmlns:a16="http://schemas.microsoft.com/office/drawing/2014/main" id="{384DBA32-DCEF-4DDD-A1A2-038A8963C847}"/>
              </a:ext>
            </a:extLst>
          </p:cNvPr>
          <p:cNvSpPr/>
          <p:nvPr/>
        </p:nvSpPr>
        <p:spPr>
          <a:xfrm>
            <a:off x="1108425"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46" name="Freeform: Shape 145">
            <a:extLst>
              <a:ext uri="{FF2B5EF4-FFF2-40B4-BE49-F238E27FC236}">
                <a16:creationId xmlns:a16="http://schemas.microsoft.com/office/drawing/2014/main" id="{BECD8A20-D75E-47E1-B5EC-D30A397F10A6}"/>
              </a:ext>
            </a:extLst>
          </p:cNvPr>
          <p:cNvSpPr/>
          <p:nvPr/>
        </p:nvSpPr>
        <p:spPr>
          <a:xfrm>
            <a:off x="1108425"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47" name="Freeform: Shape 146">
            <a:extLst>
              <a:ext uri="{FF2B5EF4-FFF2-40B4-BE49-F238E27FC236}">
                <a16:creationId xmlns:a16="http://schemas.microsoft.com/office/drawing/2014/main" id="{CAB5F801-25FB-490D-8F63-44C3C3A92809}"/>
              </a:ext>
            </a:extLst>
          </p:cNvPr>
          <p:cNvSpPr/>
          <p:nvPr/>
        </p:nvSpPr>
        <p:spPr>
          <a:xfrm>
            <a:off x="1108425"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rgbClr val="1E0113"/>
                </a:solidFill>
                <a:latin typeface="Arial"/>
              </a:rPr>
              <a:t>First Last</a:t>
            </a:r>
            <a:br>
              <a:rPr lang="en-US" sz="900" dirty="0">
                <a:solidFill>
                  <a:srgbClr val="1E0113"/>
                </a:solidFill>
                <a:latin typeface="Arial"/>
              </a:rPr>
            </a:br>
            <a:r>
              <a:rPr lang="en-US" sz="750" dirty="0">
                <a:solidFill>
                  <a:srgbClr val="1E0113"/>
                </a:solidFill>
                <a:latin typeface="Arial"/>
              </a:rPr>
              <a:t>Title</a:t>
            </a:r>
            <a:endParaRPr lang="en-GB" sz="750" dirty="0">
              <a:solidFill>
                <a:srgbClr val="1E0113"/>
              </a:solidFill>
              <a:latin typeface="Arial"/>
            </a:endParaRPr>
          </a:p>
        </p:txBody>
      </p:sp>
      <p:sp>
        <p:nvSpPr>
          <p:cNvPr id="148" name="Title 28">
            <a:extLst>
              <a:ext uri="{FF2B5EF4-FFF2-40B4-BE49-F238E27FC236}">
                <a16:creationId xmlns:a16="http://schemas.microsoft.com/office/drawing/2014/main" id="{EBFEB7CB-FE77-4157-860F-CF3CE457116A}"/>
              </a:ext>
            </a:extLst>
          </p:cNvPr>
          <p:cNvSpPr>
            <a:spLocks noGrp="1"/>
          </p:cNvSpPr>
          <p:nvPr>
            <p:ph type="title" hasCustomPrompt="1"/>
          </p:nvPr>
        </p:nvSpPr>
        <p:spPr bwMode="gray">
          <a:xfrm>
            <a:off x="570457"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3" name="Picture Placeholder 2">
            <a:extLst>
              <a:ext uri="{FF2B5EF4-FFF2-40B4-BE49-F238E27FC236}">
                <a16:creationId xmlns:a16="http://schemas.microsoft.com/office/drawing/2014/main" id="{6BA6E515-B04B-4EF7-B957-CEB747F091D4}"/>
              </a:ext>
            </a:extLst>
          </p:cNvPr>
          <p:cNvSpPr>
            <a:spLocks noGrp="1"/>
          </p:cNvSpPr>
          <p:nvPr>
            <p:ph type="pic" sz="quarter" idx="11"/>
          </p:nvPr>
        </p:nvSpPr>
        <p:spPr>
          <a:xfrm>
            <a:off x="3974152" y="884635"/>
            <a:ext cx="572839" cy="572690"/>
          </a:xfrm>
          <a:prstGeom prst="ellipse">
            <a:avLst/>
          </a:prstGeom>
          <a:solidFill>
            <a:schemeClr val="tx2">
              <a:lumMod val="20000"/>
              <a:lumOff val="80000"/>
            </a:schemeClr>
          </a:solidFill>
          <a:ln w="19050">
            <a:solidFill>
              <a:schemeClr val="tx2"/>
            </a:solidFill>
          </a:ln>
        </p:spPr>
        <p:txBody>
          <a:bodyPr lIns="0" rIns="0" anchor="ctr" anchorCtr="0"/>
          <a:lstStyle>
            <a:lvl1pPr marL="0" indent="0" algn="ctr">
              <a:buNone/>
              <a:defRPr sz="900"/>
            </a:lvl1pPr>
          </a:lstStyle>
          <a:p>
            <a:r>
              <a:rPr lang="en-US"/>
              <a:t>Click icon to add picture</a:t>
            </a:r>
            <a:endParaRPr lang="en-US" dirty="0"/>
          </a:p>
        </p:txBody>
      </p:sp>
      <p:sp>
        <p:nvSpPr>
          <p:cNvPr id="152" name="Picture Placeholder 2">
            <a:extLst>
              <a:ext uri="{FF2B5EF4-FFF2-40B4-BE49-F238E27FC236}">
                <a16:creationId xmlns:a16="http://schemas.microsoft.com/office/drawing/2014/main" id="{5CFAA97B-C003-4537-AA54-9DA07FB667A1}"/>
              </a:ext>
            </a:extLst>
          </p:cNvPr>
          <p:cNvSpPr>
            <a:spLocks noGrp="1"/>
          </p:cNvSpPr>
          <p:nvPr>
            <p:ph type="pic" sz="quarter" idx="14"/>
          </p:nvPr>
        </p:nvSpPr>
        <p:spPr>
          <a:xfrm>
            <a:off x="575701" y="2201077"/>
            <a:ext cx="572839" cy="572690"/>
          </a:xfrm>
          <a:prstGeom prst="ellipse">
            <a:avLst/>
          </a:prstGeom>
          <a:solidFill>
            <a:schemeClr val="accent3"/>
          </a:solidFill>
          <a:ln w="19050">
            <a:solidFill>
              <a:srgbClr val="7A126B"/>
            </a:solidFill>
          </a:ln>
        </p:spPr>
        <p:txBody>
          <a:bodyPr lIns="0" rIns="0" anchor="ctr" anchorCtr="0"/>
          <a:lstStyle>
            <a:lvl1pPr marL="0" indent="0" algn="ctr">
              <a:buNone/>
              <a:defRPr sz="900"/>
            </a:lvl1pPr>
          </a:lstStyle>
          <a:p>
            <a:r>
              <a:rPr lang="en-US"/>
              <a:t>Click icon to add picture</a:t>
            </a:r>
            <a:endParaRPr lang="en-US" dirty="0"/>
          </a:p>
        </p:txBody>
      </p:sp>
      <p:sp>
        <p:nvSpPr>
          <p:cNvPr id="153" name="Picture Placeholder 2">
            <a:extLst>
              <a:ext uri="{FF2B5EF4-FFF2-40B4-BE49-F238E27FC236}">
                <a16:creationId xmlns:a16="http://schemas.microsoft.com/office/drawing/2014/main" id="{208C4BD3-34B3-4995-AD61-5759A728B6A7}"/>
              </a:ext>
            </a:extLst>
          </p:cNvPr>
          <p:cNvSpPr>
            <a:spLocks noGrp="1"/>
          </p:cNvSpPr>
          <p:nvPr>
            <p:ph type="pic" sz="quarter" idx="15"/>
          </p:nvPr>
        </p:nvSpPr>
        <p:spPr>
          <a:xfrm>
            <a:off x="5660827" y="2201077"/>
            <a:ext cx="572839" cy="572690"/>
          </a:xfrm>
          <a:prstGeom prst="ellipse">
            <a:avLst/>
          </a:prstGeom>
          <a:solidFill>
            <a:schemeClr val="accent5"/>
          </a:solidFill>
          <a:ln w="19050">
            <a:solidFill>
              <a:srgbClr val="294E95"/>
            </a:solidFill>
          </a:ln>
        </p:spPr>
        <p:txBody>
          <a:bodyPr lIns="0" rIns="0" anchor="ctr" anchorCtr="0"/>
          <a:lstStyle>
            <a:lvl1pPr marL="0" indent="0" algn="ctr">
              <a:buNone/>
              <a:defRPr sz="900"/>
            </a:lvl1pPr>
          </a:lstStyle>
          <a:p>
            <a:r>
              <a:rPr lang="en-US"/>
              <a:t>Click icon to add picture</a:t>
            </a:r>
            <a:endParaRPr lang="en-US" dirty="0"/>
          </a:p>
        </p:txBody>
      </p:sp>
      <p:sp>
        <p:nvSpPr>
          <p:cNvPr id="170" name="Picture Placeholder 2">
            <a:extLst>
              <a:ext uri="{FF2B5EF4-FFF2-40B4-BE49-F238E27FC236}">
                <a16:creationId xmlns:a16="http://schemas.microsoft.com/office/drawing/2014/main" id="{48A41CF6-6D0E-47F5-8C99-3D04407CE681}"/>
              </a:ext>
            </a:extLst>
          </p:cNvPr>
          <p:cNvSpPr>
            <a:spLocks noGrp="1"/>
          </p:cNvSpPr>
          <p:nvPr>
            <p:ph type="pic" sz="quarter" idx="17"/>
          </p:nvPr>
        </p:nvSpPr>
        <p:spPr>
          <a:xfrm>
            <a:off x="2274926" y="2201077"/>
            <a:ext cx="572839" cy="572690"/>
          </a:xfrm>
          <a:prstGeom prst="ellipse">
            <a:avLst/>
          </a:prstGeom>
          <a:solidFill>
            <a:schemeClr val="accent3"/>
          </a:solidFill>
          <a:ln w="19050">
            <a:solidFill>
              <a:srgbClr val="7A126B"/>
            </a:solidFill>
          </a:ln>
        </p:spPr>
        <p:txBody>
          <a:bodyPr lIns="0" rIns="0" anchor="ctr" anchorCtr="0"/>
          <a:lstStyle>
            <a:lvl1pPr marL="0" indent="0" algn="ctr">
              <a:buNone/>
              <a:defRPr sz="900"/>
            </a:lvl1pPr>
          </a:lstStyle>
          <a:p>
            <a:r>
              <a:rPr lang="en-US"/>
              <a:t>Click icon to add picture</a:t>
            </a:r>
            <a:endParaRPr lang="en-US" dirty="0"/>
          </a:p>
        </p:txBody>
      </p:sp>
      <p:sp>
        <p:nvSpPr>
          <p:cNvPr id="171" name="Picture Placeholder 2">
            <a:extLst>
              <a:ext uri="{FF2B5EF4-FFF2-40B4-BE49-F238E27FC236}">
                <a16:creationId xmlns:a16="http://schemas.microsoft.com/office/drawing/2014/main" id="{FC259C05-A190-4462-AB1E-30AB08CBF294}"/>
              </a:ext>
            </a:extLst>
          </p:cNvPr>
          <p:cNvSpPr>
            <a:spLocks noGrp="1"/>
          </p:cNvSpPr>
          <p:nvPr>
            <p:ph type="pic" sz="quarter" idx="18"/>
          </p:nvPr>
        </p:nvSpPr>
        <p:spPr>
          <a:xfrm>
            <a:off x="7347693" y="2201077"/>
            <a:ext cx="572839" cy="572690"/>
          </a:xfrm>
          <a:prstGeom prst="ellipse">
            <a:avLst/>
          </a:prstGeom>
          <a:solidFill>
            <a:schemeClr val="accent5"/>
          </a:solidFill>
          <a:ln w="19050">
            <a:solidFill>
              <a:srgbClr val="294E95"/>
            </a:solidFill>
          </a:ln>
        </p:spPr>
        <p:txBody>
          <a:bodyPr lIns="0" rIns="0" anchor="ctr" anchorCtr="0"/>
          <a:lstStyle>
            <a:lvl1pPr marL="0" indent="0" algn="ctr">
              <a:buNone/>
              <a:defRPr sz="900"/>
            </a:lvl1pPr>
          </a:lstStyle>
          <a:p>
            <a:r>
              <a:rPr lang="en-US"/>
              <a:t>Click icon to add picture</a:t>
            </a:r>
            <a:endParaRPr lang="en-US" dirty="0"/>
          </a:p>
        </p:txBody>
      </p:sp>
      <p:sp>
        <p:nvSpPr>
          <p:cNvPr id="172" name="Picture Placeholder 2">
            <a:extLst>
              <a:ext uri="{FF2B5EF4-FFF2-40B4-BE49-F238E27FC236}">
                <a16:creationId xmlns:a16="http://schemas.microsoft.com/office/drawing/2014/main" id="{289D417C-AB60-4049-9091-4586A4907C6A}"/>
              </a:ext>
            </a:extLst>
          </p:cNvPr>
          <p:cNvSpPr>
            <a:spLocks noGrp="1"/>
          </p:cNvSpPr>
          <p:nvPr>
            <p:ph type="pic" sz="quarter" idx="19"/>
          </p:nvPr>
        </p:nvSpPr>
        <p:spPr>
          <a:xfrm>
            <a:off x="3974152" y="2201077"/>
            <a:ext cx="572839" cy="572690"/>
          </a:xfrm>
          <a:prstGeom prst="ellipse">
            <a:avLst/>
          </a:prstGeom>
          <a:solidFill>
            <a:schemeClr val="accent5"/>
          </a:solidFill>
          <a:ln w="19050">
            <a:solidFill>
              <a:srgbClr val="294E95"/>
            </a:solidFill>
          </a:ln>
        </p:spPr>
        <p:txBody>
          <a:bodyPr lIns="0" rIns="0" anchor="ctr" anchorCtr="0"/>
          <a:lstStyle>
            <a:lvl1pPr marL="0" indent="0" algn="ctr">
              <a:buNone/>
              <a:defRPr sz="900"/>
            </a:lvl1pPr>
          </a:lstStyle>
          <a:p>
            <a:r>
              <a:rPr lang="en-US"/>
              <a:t>Click icon to add picture</a:t>
            </a:r>
            <a:endParaRPr lang="en-US" dirty="0"/>
          </a:p>
        </p:txBody>
      </p:sp>
    </p:spTree>
    <p:extLst>
      <p:ext uri="{BB962C8B-B14F-4D97-AF65-F5344CB8AC3E}">
        <p14:creationId xmlns:p14="http://schemas.microsoft.com/office/powerpoint/2010/main" val="3818375441"/>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Title Only_Black">
    <p:bg>
      <p:bgPr>
        <a:solidFill>
          <a:srgbClr val="1E0013"/>
        </a:solidFill>
        <a:effectLst/>
      </p:bgPr>
    </p:bg>
    <p:spTree>
      <p:nvGrpSpPr>
        <p:cNvPr id="1" name=""/>
        <p:cNvGrpSpPr/>
        <p:nvPr/>
      </p:nvGrpSpPr>
      <p:grpSpPr>
        <a:xfrm>
          <a:off x="0" y="0"/>
          <a:ext cx="0" cy="0"/>
          <a:chOff x="0" y="0"/>
          <a:chExt cx="0" cy="0"/>
        </a:xfrm>
      </p:grpSpPr>
      <p:sp>
        <p:nvSpPr>
          <p:cNvPr id="21" name="Title 28"/>
          <p:cNvSpPr>
            <a:spLocks noGrp="1"/>
          </p:cNvSpPr>
          <p:nvPr>
            <p:ph type="title" hasCustomPrompt="1"/>
          </p:nvPr>
        </p:nvSpPr>
        <p:spPr bwMode="gray">
          <a:xfrm>
            <a:off x="570458" y="331896"/>
            <a:ext cx="8003085"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25" name="TextBox 24">
            <a:extLst>
              <a:ext uri="{FF2B5EF4-FFF2-40B4-BE49-F238E27FC236}">
                <a16:creationId xmlns:a16="http://schemas.microsoft.com/office/drawing/2014/main" id="{CBEE098D-3AB1-76DB-7D94-47416B95B315}"/>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26" name="Group 25">
            <a:extLst>
              <a:ext uri="{FF2B5EF4-FFF2-40B4-BE49-F238E27FC236}">
                <a16:creationId xmlns:a16="http://schemas.microsoft.com/office/drawing/2014/main" id="{7D3A8838-C4DB-A234-AE13-77FD359114A0}"/>
              </a:ext>
            </a:extLst>
          </p:cNvPr>
          <p:cNvGrpSpPr>
            <a:grpSpLocks noChangeAspect="1"/>
          </p:cNvGrpSpPr>
          <p:nvPr/>
        </p:nvGrpSpPr>
        <p:grpSpPr>
          <a:xfrm>
            <a:off x="570458" y="4761212"/>
            <a:ext cx="583082" cy="194487"/>
            <a:chOff x="547688" y="952500"/>
            <a:chExt cx="12190413" cy="4067175"/>
          </a:xfrm>
        </p:grpSpPr>
        <p:sp>
          <p:nvSpPr>
            <p:cNvPr id="27" name="Rectangle 26">
              <a:extLst>
                <a:ext uri="{FF2B5EF4-FFF2-40B4-BE49-F238E27FC236}">
                  <a16:creationId xmlns:a16="http://schemas.microsoft.com/office/drawing/2014/main" id="{27C46987-CA04-04BE-C5FA-56E293EEB905}"/>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7">
              <a:extLst>
                <a:ext uri="{FF2B5EF4-FFF2-40B4-BE49-F238E27FC236}">
                  <a16:creationId xmlns:a16="http://schemas.microsoft.com/office/drawing/2014/main" id="{91EA1B80-EF2A-EAE6-2B00-FF82A1405645}"/>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9" name="Freeform 8">
              <a:extLst>
                <a:ext uri="{FF2B5EF4-FFF2-40B4-BE49-F238E27FC236}">
                  <a16:creationId xmlns:a16="http://schemas.microsoft.com/office/drawing/2014/main" id="{679F583A-C57A-3239-E8A4-1C575A0EA73C}"/>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0" name="Freeform 9">
              <a:extLst>
                <a:ext uri="{FF2B5EF4-FFF2-40B4-BE49-F238E27FC236}">
                  <a16:creationId xmlns:a16="http://schemas.microsoft.com/office/drawing/2014/main" id="{36324797-C488-8192-F77E-9F600E5490D0}"/>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1" name="Freeform 10">
              <a:extLst>
                <a:ext uri="{FF2B5EF4-FFF2-40B4-BE49-F238E27FC236}">
                  <a16:creationId xmlns:a16="http://schemas.microsoft.com/office/drawing/2014/main" id="{6A067FCF-35DE-4E09-CCD5-280D653D4A60}"/>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10">
              <a:extLst>
                <a:ext uri="{FF2B5EF4-FFF2-40B4-BE49-F238E27FC236}">
                  <a16:creationId xmlns:a16="http://schemas.microsoft.com/office/drawing/2014/main" id="{65171654-F4B2-F1B9-6AF4-18F3A499E487}"/>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3" name="Freeform 11">
              <a:extLst>
                <a:ext uri="{FF2B5EF4-FFF2-40B4-BE49-F238E27FC236}">
                  <a16:creationId xmlns:a16="http://schemas.microsoft.com/office/drawing/2014/main" id="{7E3A5950-4507-5E83-F8E2-F78AD0930D0E}"/>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 name="Slide Number Placeholder 1">
            <a:extLst>
              <a:ext uri="{FF2B5EF4-FFF2-40B4-BE49-F238E27FC236}">
                <a16:creationId xmlns:a16="http://schemas.microsoft.com/office/drawing/2014/main" id="{A245D89D-54AB-A7D6-4141-95E6B3C3695D}"/>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3" name="Straight Connector 12">
            <a:extLst>
              <a:ext uri="{FF2B5EF4-FFF2-40B4-BE49-F238E27FC236}">
                <a16:creationId xmlns:a16="http://schemas.microsoft.com/office/drawing/2014/main" id="{3186DA1A-820B-4321-911F-3EF035D58D91}"/>
              </a:ext>
            </a:extLst>
          </p:cNvPr>
          <p:cNvCxnSpPr>
            <a:cxnSpLocks/>
          </p:cNvCxnSpPr>
          <p:nvPr/>
        </p:nvCxnSpPr>
        <p:spPr>
          <a:xfrm>
            <a:off x="4260510" y="1757362"/>
            <a:ext cx="0" cy="44371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C180FB-49EE-4361-92E7-46356836DA25}"/>
              </a:ext>
            </a:extLst>
          </p:cNvPr>
          <p:cNvCxnSpPr>
            <a:cxnSpLocks/>
          </p:cNvCxnSpPr>
          <p:nvPr/>
        </p:nvCxnSpPr>
        <p:spPr>
          <a:xfrm>
            <a:off x="864506" y="2028111"/>
            <a:ext cx="0" cy="17296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47E45C-E26E-466D-A464-F0E3836415F6}"/>
              </a:ext>
            </a:extLst>
          </p:cNvPr>
          <p:cNvCxnSpPr>
            <a:cxnSpLocks/>
          </p:cNvCxnSpPr>
          <p:nvPr/>
        </p:nvCxnSpPr>
        <p:spPr>
          <a:xfrm>
            <a:off x="2557994" y="2033974"/>
            <a:ext cx="0" cy="16710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E61731-B29F-4CAB-9A25-291C2DC6C84B}"/>
              </a:ext>
            </a:extLst>
          </p:cNvPr>
          <p:cNvCxnSpPr>
            <a:cxnSpLocks/>
          </p:cNvCxnSpPr>
          <p:nvPr/>
        </p:nvCxnSpPr>
        <p:spPr>
          <a:xfrm>
            <a:off x="5951241" y="2040136"/>
            <a:ext cx="0" cy="1609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9CA0B8-4AC2-4828-B0AF-ABA4BBB4386C}"/>
              </a:ext>
            </a:extLst>
          </p:cNvPr>
          <p:cNvCxnSpPr>
            <a:cxnSpLocks/>
          </p:cNvCxnSpPr>
          <p:nvPr/>
        </p:nvCxnSpPr>
        <p:spPr>
          <a:xfrm>
            <a:off x="7637978" y="2028111"/>
            <a:ext cx="0" cy="17296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A30A1F-79CE-417C-849F-D83B11D27867}"/>
              </a:ext>
            </a:extLst>
          </p:cNvPr>
          <p:cNvCxnSpPr>
            <a:cxnSpLocks/>
          </p:cNvCxnSpPr>
          <p:nvPr/>
        </p:nvCxnSpPr>
        <p:spPr>
          <a:xfrm>
            <a:off x="864506" y="2033974"/>
            <a:ext cx="677347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E3B2D7A9-466E-438C-923D-ED8E32719F7F}"/>
              </a:ext>
            </a:extLst>
          </p:cNvPr>
          <p:cNvSpPr/>
          <p:nvPr/>
        </p:nvSpPr>
        <p:spPr>
          <a:xfrm>
            <a:off x="3632569" y="1480423"/>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chemeClr val="bg1"/>
                </a:solidFill>
                <a:latin typeface="Arial"/>
              </a:rPr>
              <a:t>First Last</a:t>
            </a:r>
            <a:br>
              <a:rPr lang="en-US" sz="1050" dirty="0">
                <a:solidFill>
                  <a:schemeClr val="bg1"/>
                </a:solidFill>
                <a:latin typeface="Arial"/>
              </a:rPr>
            </a:br>
            <a:r>
              <a:rPr lang="en-US" sz="900" dirty="0">
                <a:solidFill>
                  <a:schemeClr val="bg1"/>
                </a:solidFill>
                <a:latin typeface="Arial"/>
              </a:rPr>
              <a:t>Title</a:t>
            </a:r>
            <a:endParaRPr lang="en-GB" sz="900" dirty="0">
              <a:solidFill>
                <a:schemeClr val="bg1"/>
              </a:solidFill>
              <a:latin typeface="Arial"/>
            </a:endParaRPr>
          </a:p>
        </p:txBody>
      </p:sp>
      <p:sp>
        <p:nvSpPr>
          <p:cNvPr id="20" name="Freeform: Shape 19">
            <a:extLst>
              <a:ext uri="{FF2B5EF4-FFF2-40B4-BE49-F238E27FC236}">
                <a16:creationId xmlns:a16="http://schemas.microsoft.com/office/drawing/2014/main" id="{EEDE4494-0046-4E7E-87CB-0FE6B5B58F0C}"/>
              </a:ext>
            </a:extLst>
          </p:cNvPr>
          <p:cNvSpPr/>
          <p:nvPr/>
        </p:nvSpPr>
        <p:spPr>
          <a:xfrm>
            <a:off x="227539"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chemeClr val="bg1"/>
                </a:solidFill>
                <a:latin typeface="Arial"/>
              </a:rPr>
              <a:t>First Last</a:t>
            </a:r>
            <a:br>
              <a:rPr lang="en-US" sz="1050" dirty="0">
                <a:solidFill>
                  <a:schemeClr val="bg1"/>
                </a:solidFill>
                <a:latin typeface="Arial"/>
              </a:rPr>
            </a:br>
            <a:r>
              <a:rPr lang="en-US" sz="900" dirty="0">
                <a:solidFill>
                  <a:schemeClr val="bg1"/>
                </a:solidFill>
                <a:latin typeface="Arial"/>
              </a:rPr>
              <a:t>Title</a:t>
            </a:r>
            <a:endParaRPr lang="en-GB" sz="900" dirty="0">
              <a:solidFill>
                <a:schemeClr val="bg1"/>
              </a:solidFill>
              <a:latin typeface="Arial"/>
            </a:endParaRPr>
          </a:p>
        </p:txBody>
      </p:sp>
      <p:sp>
        <p:nvSpPr>
          <p:cNvPr id="22" name="Freeform: Shape 21">
            <a:extLst>
              <a:ext uri="{FF2B5EF4-FFF2-40B4-BE49-F238E27FC236}">
                <a16:creationId xmlns:a16="http://schemas.microsoft.com/office/drawing/2014/main" id="{478C4AD1-CFB5-4D8E-A3DF-3CBEC93AB6B0}"/>
              </a:ext>
            </a:extLst>
          </p:cNvPr>
          <p:cNvSpPr/>
          <p:nvPr/>
        </p:nvSpPr>
        <p:spPr>
          <a:xfrm>
            <a:off x="1930054"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chemeClr val="bg1"/>
                </a:solidFill>
                <a:latin typeface="Arial"/>
              </a:rPr>
              <a:t>First Last</a:t>
            </a:r>
            <a:br>
              <a:rPr lang="en-US" sz="1050" dirty="0">
                <a:solidFill>
                  <a:schemeClr val="bg1"/>
                </a:solidFill>
                <a:latin typeface="Arial"/>
              </a:rPr>
            </a:br>
            <a:r>
              <a:rPr lang="en-US" sz="900" dirty="0">
                <a:solidFill>
                  <a:schemeClr val="bg1"/>
                </a:solidFill>
                <a:latin typeface="Arial"/>
              </a:rPr>
              <a:t>Title</a:t>
            </a:r>
            <a:endParaRPr lang="en-GB" sz="900" dirty="0">
              <a:solidFill>
                <a:schemeClr val="bg1"/>
              </a:solidFill>
              <a:latin typeface="Arial"/>
            </a:endParaRPr>
          </a:p>
        </p:txBody>
      </p:sp>
      <p:sp>
        <p:nvSpPr>
          <p:cNvPr id="23" name="Freeform: Shape 22">
            <a:extLst>
              <a:ext uri="{FF2B5EF4-FFF2-40B4-BE49-F238E27FC236}">
                <a16:creationId xmlns:a16="http://schemas.microsoft.com/office/drawing/2014/main" id="{F5EBF781-3BB9-43AC-AFB6-D68D6DC8CF7D}"/>
              </a:ext>
            </a:extLst>
          </p:cNvPr>
          <p:cNvSpPr/>
          <p:nvPr/>
        </p:nvSpPr>
        <p:spPr>
          <a:xfrm>
            <a:off x="3632569"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chemeClr val="bg1"/>
                </a:solidFill>
                <a:latin typeface="Arial"/>
              </a:rPr>
              <a:t>First Last</a:t>
            </a:r>
            <a:br>
              <a:rPr lang="en-US" sz="1050" dirty="0">
                <a:solidFill>
                  <a:schemeClr val="bg1"/>
                </a:solidFill>
                <a:latin typeface="Arial"/>
              </a:rPr>
            </a:br>
            <a:r>
              <a:rPr lang="en-US" sz="900" dirty="0">
                <a:solidFill>
                  <a:schemeClr val="bg1"/>
                </a:solidFill>
                <a:latin typeface="Arial"/>
              </a:rPr>
              <a:t>Title</a:t>
            </a:r>
            <a:endParaRPr lang="en-GB" sz="900" dirty="0">
              <a:solidFill>
                <a:schemeClr val="bg1"/>
              </a:solidFill>
              <a:latin typeface="Arial"/>
            </a:endParaRPr>
          </a:p>
        </p:txBody>
      </p:sp>
      <p:sp>
        <p:nvSpPr>
          <p:cNvPr id="24" name="Freeform: Shape 23">
            <a:extLst>
              <a:ext uri="{FF2B5EF4-FFF2-40B4-BE49-F238E27FC236}">
                <a16:creationId xmlns:a16="http://schemas.microsoft.com/office/drawing/2014/main" id="{C1B29670-C82F-440A-B4AB-3FA32F581B7A}"/>
              </a:ext>
            </a:extLst>
          </p:cNvPr>
          <p:cNvSpPr/>
          <p:nvPr/>
        </p:nvSpPr>
        <p:spPr>
          <a:xfrm>
            <a:off x="5319370"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chemeClr val="bg1"/>
                </a:solidFill>
                <a:latin typeface="Arial"/>
              </a:rPr>
              <a:t>First Last</a:t>
            </a:r>
            <a:br>
              <a:rPr lang="en-US" sz="1050" dirty="0">
                <a:solidFill>
                  <a:schemeClr val="bg1"/>
                </a:solidFill>
                <a:latin typeface="Arial"/>
              </a:rPr>
            </a:br>
            <a:r>
              <a:rPr lang="en-US" sz="900" dirty="0">
                <a:solidFill>
                  <a:schemeClr val="bg1"/>
                </a:solidFill>
                <a:latin typeface="Arial"/>
              </a:rPr>
              <a:t>Title</a:t>
            </a:r>
            <a:endParaRPr lang="en-GB" sz="900" dirty="0">
              <a:solidFill>
                <a:schemeClr val="bg1"/>
              </a:solidFill>
              <a:latin typeface="Arial"/>
            </a:endParaRPr>
          </a:p>
        </p:txBody>
      </p:sp>
      <p:sp>
        <p:nvSpPr>
          <p:cNvPr id="34" name="Freeform: Shape 33">
            <a:extLst>
              <a:ext uri="{FF2B5EF4-FFF2-40B4-BE49-F238E27FC236}">
                <a16:creationId xmlns:a16="http://schemas.microsoft.com/office/drawing/2014/main" id="{5E16CDB5-DA7B-45AA-BD6D-12A4F2048F16}"/>
              </a:ext>
            </a:extLst>
          </p:cNvPr>
          <p:cNvSpPr/>
          <p:nvPr/>
        </p:nvSpPr>
        <p:spPr>
          <a:xfrm>
            <a:off x="7006171" y="2789716"/>
            <a:ext cx="1255881" cy="27007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lang="en-GB" sz="1050" b="1" dirty="0">
                <a:solidFill>
                  <a:schemeClr val="bg1"/>
                </a:solidFill>
                <a:latin typeface="Arial"/>
              </a:rPr>
              <a:t>First Last</a:t>
            </a:r>
            <a:br>
              <a:rPr lang="en-US" sz="1050" dirty="0">
                <a:solidFill>
                  <a:schemeClr val="bg1"/>
                </a:solidFill>
                <a:latin typeface="Arial"/>
              </a:rPr>
            </a:br>
            <a:r>
              <a:rPr lang="en-US" sz="900" dirty="0">
                <a:solidFill>
                  <a:schemeClr val="bg1"/>
                </a:solidFill>
                <a:latin typeface="Arial"/>
              </a:rPr>
              <a:t>Title</a:t>
            </a:r>
            <a:endParaRPr lang="en-GB" sz="900" dirty="0">
              <a:solidFill>
                <a:schemeClr val="bg1"/>
              </a:solidFill>
              <a:latin typeface="Arial"/>
            </a:endParaRPr>
          </a:p>
        </p:txBody>
      </p:sp>
      <p:cxnSp>
        <p:nvCxnSpPr>
          <p:cNvPr id="35" name="Straight Connector 34">
            <a:extLst>
              <a:ext uri="{FF2B5EF4-FFF2-40B4-BE49-F238E27FC236}">
                <a16:creationId xmlns:a16="http://schemas.microsoft.com/office/drawing/2014/main" id="{2C78034F-25CD-4E12-89CB-86E80EAD310D}"/>
              </a:ext>
            </a:extLst>
          </p:cNvPr>
          <p:cNvCxnSpPr>
            <a:cxnSpLocks/>
          </p:cNvCxnSpPr>
          <p:nvPr/>
        </p:nvCxnSpPr>
        <p:spPr>
          <a:xfrm>
            <a:off x="5951241" y="3076742"/>
            <a:ext cx="0" cy="130748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3DDA23D8-4972-4E8C-B895-2AC7168C1E2F}"/>
              </a:ext>
            </a:extLst>
          </p:cNvPr>
          <p:cNvSpPr/>
          <p:nvPr/>
        </p:nvSpPr>
        <p:spPr>
          <a:xfrm>
            <a:off x="6197545"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cxnSp>
        <p:nvCxnSpPr>
          <p:cNvPr id="37" name="Straight Connector 36">
            <a:extLst>
              <a:ext uri="{FF2B5EF4-FFF2-40B4-BE49-F238E27FC236}">
                <a16:creationId xmlns:a16="http://schemas.microsoft.com/office/drawing/2014/main" id="{7EF72E63-DA5E-4A04-9E9F-9A7B8D9FE168}"/>
              </a:ext>
            </a:extLst>
          </p:cNvPr>
          <p:cNvCxnSpPr>
            <a:cxnSpLocks/>
          </p:cNvCxnSpPr>
          <p:nvPr/>
        </p:nvCxnSpPr>
        <p:spPr>
          <a:xfrm>
            <a:off x="5951242" y="3299087"/>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EB4CEB-05E4-4103-9F28-F1B3E6491C5A}"/>
              </a:ext>
            </a:extLst>
          </p:cNvPr>
          <p:cNvCxnSpPr>
            <a:cxnSpLocks/>
          </p:cNvCxnSpPr>
          <p:nvPr/>
        </p:nvCxnSpPr>
        <p:spPr>
          <a:xfrm>
            <a:off x="5951242" y="3672248"/>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F1CDD3E-0271-4B1C-99A0-97FAD5A306E8}"/>
              </a:ext>
            </a:extLst>
          </p:cNvPr>
          <p:cNvCxnSpPr>
            <a:cxnSpLocks/>
          </p:cNvCxnSpPr>
          <p:nvPr/>
        </p:nvCxnSpPr>
        <p:spPr>
          <a:xfrm>
            <a:off x="5951242" y="4045409"/>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BF293D-6A5B-4B75-BA13-F8E9F19C356F}"/>
              </a:ext>
            </a:extLst>
          </p:cNvPr>
          <p:cNvCxnSpPr>
            <a:cxnSpLocks/>
          </p:cNvCxnSpPr>
          <p:nvPr/>
        </p:nvCxnSpPr>
        <p:spPr>
          <a:xfrm>
            <a:off x="5951242" y="4377814"/>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EC553E-D930-4BD7-BF92-AF0A2E27C797}"/>
              </a:ext>
            </a:extLst>
          </p:cNvPr>
          <p:cNvCxnSpPr>
            <a:cxnSpLocks/>
          </p:cNvCxnSpPr>
          <p:nvPr/>
        </p:nvCxnSpPr>
        <p:spPr>
          <a:xfrm>
            <a:off x="7629400" y="3076742"/>
            <a:ext cx="0" cy="130748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9786C00-B884-4652-A665-FD71406E3AF7}"/>
              </a:ext>
            </a:extLst>
          </p:cNvPr>
          <p:cNvCxnSpPr>
            <a:cxnSpLocks/>
          </p:cNvCxnSpPr>
          <p:nvPr/>
        </p:nvCxnSpPr>
        <p:spPr>
          <a:xfrm>
            <a:off x="7629400" y="3299087"/>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838565-3184-4D62-9FDC-6E29F4BB2441}"/>
              </a:ext>
            </a:extLst>
          </p:cNvPr>
          <p:cNvCxnSpPr>
            <a:cxnSpLocks/>
          </p:cNvCxnSpPr>
          <p:nvPr/>
        </p:nvCxnSpPr>
        <p:spPr>
          <a:xfrm>
            <a:off x="7629400" y="3672248"/>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E256E9-4D05-4AA8-9991-8CBC48EBD2B4}"/>
              </a:ext>
            </a:extLst>
          </p:cNvPr>
          <p:cNvCxnSpPr>
            <a:cxnSpLocks/>
          </p:cNvCxnSpPr>
          <p:nvPr/>
        </p:nvCxnSpPr>
        <p:spPr>
          <a:xfrm>
            <a:off x="7629400" y="4045409"/>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91B776-337C-4D18-8738-9453378D1FCA}"/>
              </a:ext>
            </a:extLst>
          </p:cNvPr>
          <p:cNvCxnSpPr>
            <a:cxnSpLocks/>
          </p:cNvCxnSpPr>
          <p:nvPr/>
        </p:nvCxnSpPr>
        <p:spPr>
          <a:xfrm>
            <a:off x="7629400" y="4377814"/>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C347E975-CE58-4036-B617-1D1802F5127E}"/>
              </a:ext>
            </a:extLst>
          </p:cNvPr>
          <p:cNvSpPr/>
          <p:nvPr/>
        </p:nvSpPr>
        <p:spPr>
          <a:xfrm>
            <a:off x="6197545"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47" name="Freeform: Shape 46">
            <a:extLst>
              <a:ext uri="{FF2B5EF4-FFF2-40B4-BE49-F238E27FC236}">
                <a16:creationId xmlns:a16="http://schemas.microsoft.com/office/drawing/2014/main" id="{41E44D1F-5002-454F-87F9-5D59E71A514A}"/>
              </a:ext>
            </a:extLst>
          </p:cNvPr>
          <p:cNvSpPr/>
          <p:nvPr/>
        </p:nvSpPr>
        <p:spPr>
          <a:xfrm>
            <a:off x="6197545"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48" name="Freeform: Shape 47">
            <a:extLst>
              <a:ext uri="{FF2B5EF4-FFF2-40B4-BE49-F238E27FC236}">
                <a16:creationId xmlns:a16="http://schemas.microsoft.com/office/drawing/2014/main" id="{C67A19E5-187A-46FE-B1C1-ECB68A048B63}"/>
              </a:ext>
            </a:extLst>
          </p:cNvPr>
          <p:cNvSpPr/>
          <p:nvPr/>
        </p:nvSpPr>
        <p:spPr>
          <a:xfrm>
            <a:off x="6197545"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49" name="Freeform: Shape 48">
            <a:extLst>
              <a:ext uri="{FF2B5EF4-FFF2-40B4-BE49-F238E27FC236}">
                <a16:creationId xmlns:a16="http://schemas.microsoft.com/office/drawing/2014/main" id="{3EE2EC86-ED01-47B2-A33C-6D7ABE425F9A}"/>
              </a:ext>
            </a:extLst>
          </p:cNvPr>
          <p:cNvSpPr/>
          <p:nvPr/>
        </p:nvSpPr>
        <p:spPr>
          <a:xfrm>
            <a:off x="7875703"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50" name="Freeform: Shape 49">
            <a:extLst>
              <a:ext uri="{FF2B5EF4-FFF2-40B4-BE49-F238E27FC236}">
                <a16:creationId xmlns:a16="http://schemas.microsoft.com/office/drawing/2014/main" id="{69F1EDBD-C510-478C-A232-F2EB6ADCEA3D}"/>
              </a:ext>
            </a:extLst>
          </p:cNvPr>
          <p:cNvSpPr/>
          <p:nvPr/>
        </p:nvSpPr>
        <p:spPr>
          <a:xfrm>
            <a:off x="7875703"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51" name="Freeform: Shape 50">
            <a:extLst>
              <a:ext uri="{FF2B5EF4-FFF2-40B4-BE49-F238E27FC236}">
                <a16:creationId xmlns:a16="http://schemas.microsoft.com/office/drawing/2014/main" id="{D1635A4D-837D-4063-A3F1-890C812DC4F8}"/>
              </a:ext>
            </a:extLst>
          </p:cNvPr>
          <p:cNvSpPr/>
          <p:nvPr/>
        </p:nvSpPr>
        <p:spPr>
          <a:xfrm>
            <a:off x="7875703"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52" name="Freeform: Shape 51">
            <a:extLst>
              <a:ext uri="{FF2B5EF4-FFF2-40B4-BE49-F238E27FC236}">
                <a16:creationId xmlns:a16="http://schemas.microsoft.com/office/drawing/2014/main" id="{44954049-A12D-4D35-8C96-8D7B8C0ABE5A}"/>
              </a:ext>
            </a:extLst>
          </p:cNvPr>
          <p:cNvSpPr/>
          <p:nvPr/>
        </p:nvSpPr>
        <p:spPr>
          <a:xfrm>
            <a:off x="7875703"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cxnSp>
        <p:nvCxnSpPr>
          <p:cNvPr id="53" name="Straight Connector 52">
            <a:extLst>
              <a:ext uri="{FF2B5EF4-FFF2-40B4-BE49-F238E27FC236}">
                <a16:creationId xmlns:a16="http://schemas.microsoft.com/office/drawing/2014/main" id="{A73B7820-CA08-4B35-A26D-DEAA5CA87DAB}"/>
              </a:ext>
            </a:extLst>
          </p:cNvPr>
          <p:cNvCxnSpPr>
            <a:cxnSpLocks/>
          </p:cNvCxnSpPr>
          <p:nvPr/>
        </p:nvCxnSpPr>
        <p:spPr>
          <a:xfrm>
            <a:off x="4256575" y="3076742"/>
            <a:ext cx="0" cy="130748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0CADC954-C93D-43EB-AD47-332367C66EE8}"/>
              </a:ext>
            </a:extLst>
          </p:cNvPr>
          <p:cNvSpPr/>
          <p:nvPr/>
        </p:nvSpPr>
        <p:spPr>
          <a:xfrm>
            <a:off x="4502879"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cxnSp>
        <p:nvCxnSpPr>
          <p:cNvPr id="55" name="Straight Connector 54">
            <a:extLst>
              <a:ext uri="{FF2B5EF4-FFF2-40B4-BE49-F238E27FC236}">
                <a16:creationId xmlns:a16="http://schemas.microsoft.com/office/drawing/2014/main" id="{59ABDEDA-97AC-4C92-B997-D77D8EA04A77}"/>
              </a:ext>
            </a:extLst>
          </p:cNvPr>
          <p:cNvCxnSpPr>
            <a:cxnSpLocks/>
          </p:cNvCxnSpPr>
          <p:nvPr/>
        </p:nvCxnSpPr>
        <p:spPr>
          <a:xfrm>
            <a:off x="4256576" y="3299087"/>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963C6A-0152-4186-821B-C08E25FC162B}"/>
              </a:ext>
            </a:extLst>
          </p:cNvPr>
          <p:cNvCxnSpPr>
            <a:cxnSpLocks/>
          </p:cNvCxnSpPr>
          <p:nvPr/>
        </p:nvCxnSpPr>
        <p:spPr>
          <a:xfrm>
            <a:off x="4256576" y="3672248"/>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AE87A4E-98A4-4F2C-A2D8-3DA8774C63F2}"/>
              </a:ext>
            </a:extLst>
          </p:cNvPr>
          <p:cNvCxnSpPr>
            <a:cxnSpLocks/>
          </p:cNvCxnSpPr>
          <p:nvPr/>
        </p:nvCxnSpPr>
        <p:spPr>
          <a:xfrm>
            <a:off x="4256576" y="4045409"/>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040623-76B0-4BD6-B8BA-05A20AD49B5F}"/>
              </a:ext>
            </a:extLst>
          </p:cNvPr>
          <p:cNvCxnSpPr>
            <a:cxnSpLocks/>
          </p:cNvCxnSpPr>
          <p:nvPr/>
        </p:nvCxnSpPr>
        <p:spPr>
          <a:xfrm>
            <a:off x="4256576" y="4377814"/>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691306D0-0FFC-40BD-9B80-0A4B79819F80}"/>
              </a:ext>
            </a:extLst>
          </p:cNvPr>
          <p:cNvSpPr/>
          <p:nvPr/>
        </p:nvSpPr>
        <p:spPr>
          <a:xfrm>
            <a:off x="4502879"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60" name="Freeform: Shape 59">
            <a:extLst>
              <a:ext uri="{FF2B5EF4-FFF2-40B4-BE49-F238E27FC236}">
                <a16:creationId xmlns:a16="http://schemas.microsoft.com/office/drawing/2014/main" id="{63D4C9C5-BF0F-4995-B2E3-A1016008D8E5}"/>
              </a:ext>
            </a:extLst>
          </p:cNvPr>
          <p:cNvSpPr/>
          <p:nvPr/>
        </p:nvSpPr>
        <p:spPr>
          <a:xfrm>
            <a:off x="4502879"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61" name="Freeform: Shape 60">
            <a:extLst>
              <a:ext uri="{FF2B5EF4-FFF2-40B4-BE49-F238E27FC236}">
                <a16:creationId xmlns:a16="http://schemas.microsoft.com/office/drawing/2014/main" id="{E3774E6E-776D-46E1-82ED-16F163A1A464}"/>
              </a:ext>
            </a:extLst>
          </p:cNvPr>
          <p:cNvSpPr/>
          <p:nvPr/>
        </p:nvSpPr>
        <p:spPr>
          <a:xfrm>
            <a:off x="4502879"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cxnSp>
        <p:nvCxnSpPr>
          <p:cNvPr id="62" name="Straight Connector 61">
            <a:extLst>
              <a:ext uri="{FF2B5EF4-FFF2-40B4-BE49-F238E27FC236}">
                <a16:creationId xmlns:a16="http://schemas.microsoft.com/office/drawing/2014/main" id="{26F51B64-2C7B-46A5-B0F1-955CAC756AE7}"/>
              </a:ext>
            </a:extLst>
          </p:cNvPr>
          <p:cNvCxnSpPr>
            <a:cxnSpLocks/>
          </p:cNvCxnSpPr>
          <p:nvPr/>
        </p:nvCxnSpPr>
        <p:spPr>
          <a:xfrm>
            <a:off x="2559348" y="3076742"/>
            <a:ext cx="0" cy="130748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Freeform: Shape 62">
            <a:extLst>
              <a:ext uri="{FF2B5EF4-FFF2-40B4-BE49-F238E27FC236}">
                <a16:creationId xmlns:a16="http://schemas.microsoft.com/office/drawing/2014/main" id="{C0B107DE-03AF-472B-84E6-6C040C4121F5}"/>
              </a:ext>
            </a:extLst>
          </p:cNvPr>
          <p:cNvSpPr/>
          <p:nvPr/>
        </p:nvSpPr>
        <p:spPr>
          <a:xfrm>
            <a:off x="2805652"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cxnSp>
        <p:nvCxnSpPr>
          <p:cNvPr id="64" name="Straight Connector 63">
            <a:extLst>
              <a:ext uri="{FF2B5EF4-FFF2-40B4-BE49-F238E27FC236}">
                <a16:creationId xmlns:a16="http://schemas.microsoft.com/office/drawing/2014/main" id="{9C2931D7-AC66-44C7-821B-16F4F5CDD365}"/>
              </a:ext>
            </a:extLst>
          </p:cNvPr>
          <p:cNvCxnSpPr>
            <a:cxnSpLocks/>
          </p:cNvCxnSpPr>
          <p:nvPr/>
        </p:nvCxnSpPr>
        <p:spPr>
          <a:xfrm>
            <a:off x="2559348" y="3299087"/>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92B62D-6BE5-4497-92BB-CB05E70EE6D4}"/>
              </a:ext>
            </a:extLst>
          </p:cNvPr>
          <p:cNvCxnSpPr>
            <a:cxnSpLocks/>
          </p:cNvCxnSpPr>
          <p:nvPr/>
        </p:nvCxnSpPr>
        <p:spPr>
          <a:xfrm>
            <a:off x="2559348" y="3672248"/>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1B1FE42-5230-4F0E-8AAE-C25C93B3DF2E}"/>
              </a:ext>
            </a:extLst>
          </p:cNvPr>
          <p:cNvCxnSpPr>
            <a:cxnSpLocks/>
          </p:cNvCxnSpPr>
          <p:nvPr/>
        </p:nvCxnSpPr>
        <p:spPr>
          <a:xfrm>
            <a:off x="2559348" y="4045409"/>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97A1C6-FCD2-47A5-B2E4-A75192B610CD}"/>
              </a:ext>
            </a:extLst>
          </p:cNvPr>
          <p:cNvCxnSpPr>
            <a:cxnSpLocks/>
          </p:cNvCxnSpPr>
          <p:nvPr/>
        </p:nvCxnSpPr>
        <p:spPr>
          <a:xfrm>
            <a:off x="2559348" y="4377814"/>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68" name="Freeform: Shape 67">
            <a:extLst>
              <a:ext uri="{FF2B5EF4-FFF2-40B4-BE49-F238E27FC236}">
                <a16:creationId xmlns:a16="http://schemas.microsoft.com/office/drawing/2014/main" id="{FE4486E5-B0F3-47DC-A4B2-C846DF050710}"/>
              </a:ext>
            </a:extLst>
          </p:cNvPr>
          <p:cNvSpPr/>
          <p:nvPr/>
        </p:nvSpPr>
        <p:spPr>
          <a:xfrm>
            <a:off x="2805652"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69" name="Freeform: Shape 68">
            <a:extLst>
              <a:ext uri="{FF2B5EF4-FFF2-40B4-BE49-F238E27FC236}">
                <a16:creationId xmlns:a16="http://schemas.microsoft.com/office/drawing/2014/main" id="{8117A59D-4669-482C-AD41-CAE347C5B85A}"/>
              </a:ext>
            </a:extLst>
          </p:cNvPr>
          <p:cNvSpPr/>
          <p:nvPr/>
        </p:nvSpPr>
        <p:spPr>
          <a:xfrm>
            <a:off x="2805652"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70" name="Freeform: Shape 69">
            <a:extLst>
              <a:ext uri="{FF2B5EF4-FFF2-40B4-BE49-F238E27FC236}">
                <a16:creationId xmlns:a16="http://schemas.microsoft.com/office/drawing/2014/main" id="{B36BEBB0-EDF1-4570-8AAC-3BCAA87267EC}"/>
              </a:ext>
            </a:extLst>
          </p:cNvPr>
          <p:cNvSpPr/>
          <p:nvPr/>
        </p:nvSpPr>
        <p:spPr>
          <a:xfrm>
            <a:off x="2805652"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cxnSp>
        <p:nvCxnSpPr>
          <p:cNvPr id="71" name="Straight Connector 70">
            <a:extLst>
              <a:ext uri="{FF2B5EF4-FFF2-40B4-BE49-F238E27FC236}">
                <a16:creationId xmlns:a16="http://schemas.microsoft.com/office/drawing/2014/main" id="{E9EEA704-120E-4D3B-8D0D-F1AAA6E3AF07}"/>
              </a:ext>
            </a:extLst>
          </p:cNvPr>
          <p:cNvCxnSpPr>
            <a:cxnSpLocks/>
          </p:cNvCxnSpPr>
          <p:nvPr/>
        </p:nvCxnSpPr>
        <p:spPr>
          <a:xfrm>
            <a:off x="862121" y="3076742"/>
            <a:ext cx="0" cy="130748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Freeform: Shape 71">
            <a:extLst>
              <a:ext uri="{FF2B5EF4-FFF2-40B4-BE49-F238E27FC236}">
                <a16:creationId xmlns:a16="http://schemas.microsoft.com/office/drawing/2014/main" id="{4502411F-A061-4731-B307-57CEF537F432}"/>
              </a:ext>
            </a:extLst>
          </p:cNvPr>
          <p:cNvSpPr/>
          <p:nvPr/>
        </p:nvSpPr>
        <p:spPr>
          <a:xfrm>
            <a:off x="1108425" y="3245334"/>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cxnSp>
        <p:nvCxnSpPr>
          <p:cNvPr id="73" name="Straight Connector 72">
            <a:extLst>
              <a:ext uri="{FF2B5EF4-FFF2-40B4-BE49-F238E27FC236}">
                <a16:creationId xmlns:a16="http://schemas.microsoft.com/office/drawing/2014/main" id="{A02290D0-4C24-479D-84A7-DB19FA5D4723}"/>
              </a:ext>
            </a:extLst>
          </p:cNvPr>
          <p:cNvCxnSpPr>
            <a:cxnSpLocks/>
          </p:cNvCxnSpPr>
          <p:nvPr/>
        </p:nvCxnSpPr>
        <p:spPr>
          <a:xfrm>
            <a:off x="862121" y="3299087"/>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13721C2-1DC4-4D2B-A638-F2BEE2B541EB}"/>
              </a:ext>
            </a:extLst>
          </p:cNvPr>
          <p:cNvCxnSpPr>
            <a:cxnSpLocks/>
          </p:cNvCxnSpPr>
          <p:nvPr/>
        </p:nvCxnSpPr>
        <p:spPr>
          <a:xfrm>
            <a:off x="862121" y="3672248"/>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669BDF3-BF72-4B9C-837B-095188AFF787}"/>
              </a:ext>
            </a:extLst>
          </p:cNvPr>
          <p:cNvCxnSpPr>
            <a:cxnSpLocks/>
          </p:cNvCxnSpPr>
          <p:nvPr/>
        </p:nvCxnSpPr>
        <p:spPr>
          <a:xfrm>
            <a:off x="862121" y="4045409"/>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2DCC4B3-2103-46F5-A160-56B0D6F061BC}"/>
              </a:ext>
            </a:extLst>
          </p:cNvPr>
          <p:cNvCxnSpPr>
            <a:cxnSpLocks/>
          </p:cNvCxnSpPr>
          <p:nvPr/>
        </p:nvCxnSpPr>
        <p:spPr>
          <a:xfrm>
            <a:off x="862121" y="4377814"/>
            <a:ext cx="189835" cy="0"/>
          </a:xfrm>
          <a:prstGeom prst="line">
            <a:avLst/>
          </a:prstGeom>
          <a:ln w="9525">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77" name="Freeform: Shape 76">
            <a:extLst>
              <a:ext uri="{FF2B5EF4-FFF2-40B4-BE49-F238E27FC236}">
                <a16:creationId xmlns:a16="http://schemas.microsoft.com/office/drawing/2014/main" id="{92665E73-28DF-4EB2-9056-65ABABA4A8A4}"/>
              </a:ext>
            </a:extLst>
          </p:cNvPr>
          <p:cNvSpPr/>
          <p:nvPr/>
        </p:nvSpPr>
        <p:spPr>
          <a:xfrm>
            <a:off x="1108425" y="361849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78" name="Freeform: Shape 77">
            <a:extLst>
              <a:ext uri="{FF2B5EF4-FFF2-40B4-BE49-F238E27FC236}">
                <a16:creationId xmlns:a16="http://schemas.microsoft.com/office/drawing/2014/main" id="{FC35D98E-A60D-495D-8A57-522B84CCBB1F}"/>
              </a:ext>
            </a:extLst>
          </p:cNvPr>
          <p:cNvSpPr/>
          <p:nvPr/>
        </p:nvSpPr>
        <p:spPr>
          <a:xfrm>
            <a:off x="1108425" y="3991656"/>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79" name="Freeform: Shape 78">
            <a:extLst>
              <a:ext uri="{FF2B5EF4-FFF2-40B4-BE49-F238E27FC236}">
                <a16:creationId xmlns:a16="http://schemas.microsoft.com/office/drawing/2014/main" id="{4BC74844-44FB-4F3F-BF73-44E287282DBB}"/>
              </a:ext>
            </a:extLst>
          </p:cNvPr>
          <p:cNvSpPr/>
          <p:nvPr/>
        </p:nvSpPr>
        <p:spPr>
          <a:xfrm>
            <a:off x="1108425" y="4318075"/>
            <a:ext cx="596973" cy="228524"/>
          </a:xfrm>
          <a:custGeom>
            <a:avLst/>
            <a:gdLst>
              <a:gd name="connsiteX0" fmla="*/ 0 w 1510574"/>
              <a:gd name="connsiteY0" fmla="*/ 0 h 755287"/>
              <a:gd name="connsiteX1" fmla="*/ 1510574 w 1510574"/>
              <a:gd name="connsiteY1" fmla="*/ 0 h 755287"/>
              <a:gd name="connsiteX2" fmla="*/ 1510574 w 1510574"/>
              <a:gd name="connsiteY2" fmla="*/ 755287 h 755287"/>
              <a:gd name="connsiteX3" fmla="*/ 0 w 1510574"/>
              <a:gd name="connsiteY3" fmla="*/ 755287 h 755287"/>
              <a:gd name="connsiteX4" fmla="*/ 0 w 1510574"/>
              <a:gd name="connsiteY4" fmla="*/ 0 h 75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74" h="755287">
                <a:moveTo>
                  <a:pt x="0" y="0"/>
                </a:moveTo>
                <a:lnTo>
                  <a:pt x="1510574" y="0"/>
                </a:lnTo>
                <a:lnTo>
                  <a:pt x="1510574" y="755287"/>
                </a:lnTo>
                <a:lnTo>
                  <a:pt x="0" y="755287"/>
                </a:lnTo>
                <a:lnTo>
                  <a:pt x="0" y="0"/>
                </a:lnTo>
                <a:close/>
              </a:path>
            </a:pathLst>
          </a:custGeom>
          <a:noFill/>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marR="0" lvl="0" indent="0" defTabSz="533400" rtl="0" eaLnBrk="1" fontAlgn="auto" latinLnBrk="0" hangingPunct="1">
              <a:lnSpc>
                <a:spcPct val="90000"/>
              </a:lnSpc>
              <a:spcBef>
                <a:spcPct val="0"/>
              </a:spcBef>
              <a:spcAft>
                <a:spcPct val="35000"/>
              </a:spcAft>
              <a:buClrTx/>
              <a:buSzTx/>
              <a:buFontTx/>
              <a:buNone/>
              <a:tabLst/>
              <a:defRPr/>
            </a:pPr>
            <a:r>
              <a:rPr lang="en-GB" sz="900" b="1" dirty="0">
                <a:solidFill>
                  <a:schemeClr val="bg1"/>
                </a:solidFill>
                <a:latin typeface="Arial"/>
              </a:rPr>
              <a:t>First Last</a:t>
            </a:r>
            <a:br>
              <a:rPr lang="en-US" sz="900" dirty="0">
                <a:solidFill>
                  <a:schemeClr val="bg1"/>
                </a:solidFill>
                <a:latin typeface="Arial"/>
              </a:rPr>
            </a:br>
            <a:r>
              <a:rPr lang="en-US" sz="750" dirty="0">
                <a:solidFill>
                  <a:schemeClr val="bg1"/>
                </a:solidFill>
                <a:latin typeface="Arial"/>
              </a:rPr>
              <a:t>Title</a:t>
            </a:r>
            <a:endParaRPr lang="en-GB" sz="750" dirty="0">
              <a:solidFill>
                <a:schemeClr val="bg1"/>
              </a:solidFill>
              <a:latin typeface="Arial"/>
            </a:endParaRPr>
          </a:p>
        </p:txBody>
      </p:sp>
      <p:sp>
        <p:nvSpPr>
          <p:cNvPr id="80" name="Picture Placeholder 2">
            <a:extLst>
              <a:ext uri="{FF2B5EF4-FFF2-40B4-BE49-F238E27FC236}">
                <a16:creationId xmlns:a16="http://schemas.microsoft.com/office/drawing/2014/main" id="{0AC55631-6690-41E6-822A-7B17BE8EA823}"/>
              </a:ext>
            </a:extLst>
          </p:cNvPr>
          <p:cNvSpPr>
            <a:spLocks noGrp="1"/>
          </p:cNvSpPr>
          <p:nvPr>
            <p:ph type="pic" sz="quarter" idx="11"/>
          </p:nvPr>
        </p:nvSpPr>
        <p:spPr>
          <a:xfrm>
            <a:off x="3974152" y="884635"/>
            <a:ext cx="572839" cy="572690"/>
          </a:xfrm>
          <a:prstGeom prst="ellipse">
            <a:avLst/>
          </a:prstGeom>
          <a:solidFill>
            <a:schemeClr val="tx2">
              <a:lumMod val="20000"/>
              <a:lumOff val="80000"/>
            </a:schemeClr>
          </a:solidFill>
          <a:ln w="19050">
            <a:solidFill>
              <a:schemeClr val="tx2"/>
            </a:solidFill>
          </a:ln>
        </p:spPr>
        <p:txBody>
          <a:bodyPr lIns="0" rIns="0" anchor="ctr" anchorCtr="0"/>
          <a:lstStyle>
            <a:lvl1pPr marL="0" indent="0" algn="ctr">
              <a:buNone/>
              <a:defRPr sz="900"/>
            </a:lvl1pPr>
          </a:lstStyle>
          <a:p>
            <a:r>
              <a:rPr lang="en-US"/>
              <a:t>Click icon to add picture</a:t>
            </a:r>
            <a:endParaRPr lang="en-US" dirty="0"/>
          </a:p>
        </p:txBody>
      </p:sp>
      <p:sp>
        <p:nvSpPr>
          <p:cNvPr id="81" name="Picture Placeholder 2">
            <a:extLst>
              <a:ext uri="{FF2B5EF4-FFF2-40B4-BE49-F238E27FC236}">
                <a16:creationId xmlns:a16="http://schemas.microsoft.com/office/drawing/2014/main" id="{A9B056D2-4CA5-4A89-9066-85E20EB95DE7}"/>
              </a:ext>
            </a:extLst>
          </p:cNvPr>
          <p:cNvSpPr>
            <a:spLocks noGrp="1"/>
          </p:cNvSpPr>
          <p:nvPr>
            <p:ph type="pic" sz="quarter" idx="14"/>
          </p:nvPr>
        </p:nvSpPr>
        <p:spPr>
          <a:xfrm>
            <a:off x="575701" y="2201077"/>
            <a:ext cx="572839" cy="572690"/>
          </a:xfrm>
          <a:prstGeom prst="ellipse">
            <a:avLst/>
          </a:prstGeom>
          <a:solidFill>
            <a:schemeClr val="accent3"/>
          </a:solidFill>
          <a:ln w="19050">
            <a:solidFill>
              <a:srgbClr val="7A126B"/>
            </a:solidFill>
          </a:ln>
        </p:spPr>
        <p:txBody>
          <a:bodyPr lIns="0" rIns="0" anchor="ctr" anchorCtr="0"/>
          <a:lstStyle>
            <a:lvl1pPr marL="0" indent="0" algn="ctr">
              <a:buNone/>
              <a:defRPr sz="900"/>
            </a:lvl1pPr>
          </a:lstStyle>
          <a:p>
            <a:r>
              <a:rPr lang="en-US"/>
              <a:t>Click icon to add picture</a:t>
            </a:r>
            <a:endParaRPr lang="en-US" dirty="0"/>
          </a:p>
        </p:txBody>
      </p:sp>
      <p:sp>
        <p:nvSpPr>
          <p:cNvPr id="82" name="Picture Placeholder 2">
            <a:extLst>
              <a:ext uri="{FF2B5EF4-FFF2-40B4-BE49-F238E27FC236}">
                <a16:creationId xmlns:a16="http://schemas.microsoft.com/office/drawing/2014/main" id="{271497F1-2F2E-4309-B2B0-136C071CAB12}"/>
              </a:ext>
            </a:extLst>
          </p:cNvPr>
          <p:cNvSpPr>
            <a:spLocks noGrp="1"/>
          </p:cNvSpPr>
          <p:nvPr>
            <p:ph type="pic" sz="quarter" idx="15"/>
          </p:nvPr>
        </p:nvSpPr>
        <p:spPr>
          <a:xfrm>
            <a:off x="5660827" y="2201077"/>
            <a:ext cx="572839" cy="572690"/>
          </a:xfrm>
          <a:prstGeom prst="ellipse">
            <a:avLst/>
          </a:prstGeom>
          <a:solidFill>
            <a:schemeClr val="accent5"/>
          </a:solidFill>
          <a:ln w="19050">
            <a:solidFill>
              <a:srgbClr val="294E95"/>
            </a:solidFill>
          </a:ln>
        </p:spPr>
        <p:txBody>
          <a:bodyPr lIns="0" rIns="0" anchor="ctr" anchorCtr="0"/>
          <a:lstStyle>
            <a:lvl1pPr marL="0" indent="0" algn="ctr">
              <a:buNone/>
              <a:defRPr sz="900"/>
            </a:lvl1pPr>
          </a:lstStyle>
          <a:p>
            <a:r>
              <a:rPr lang="en-US"/>
              <a:t>Click icon to add picture</a:t>
            </a:r>
            <a:endParaRPr lang="en-US" dirty="0"/>
          </a:p>
        </p:txBody>
      </p:sp>
      <p:sp>
        <p:nvSpPr>
          <p:cNvPr id="83" name="Picture Placeholder 2">
            <a:extLst>
              <a:ext uri="{FF2B5EF4-FFF2-40B4-BE49-F238E27FC236}">
                <a16:creationId xmlns:a16="http://schemas.microsoft.com/office/drawing/2014/main" id="{A0E2CBCF-B92B-4F7C-AD57-23DA33A60179}"/>
              </a:ext>
            </a:extLst>
          </p:cNvPr>
          <p:cNvSpPr>
            <a:spLocks noGrp="1"/>
          </p:cNvSpPr>
          <p:nvPr>
            <p:ph type="pic" sz="quarter" idx="17"/>
          </p:nvPr>
        </p:nvSpPr>
        <p:spPr>
          <a:xfrm>
            <a:off x="2274926" y="2201077"/>
            <a:ext cx="572839" cy="572690"/>
          </a:xfrm>
          <a:prstGeom prst="ellipse">
            <a:avLst/>
          </a:prstGeom>
          <a:solidFill>
            <a:schemeClr val="accent3"/>
          </a:solidFill>
          <a:ln w="19050">
            <a:solidFill>
              <a:srgbClr val="7A126B"/>
            </a:solidFill>
          </a:ln>
        </p:spPr>
        <p:txBody>
          <a:bodyPr lIns="0" rIns="0" anchor="ctr" anchorCtr="0"/>
          <a:lstStyle>
            <a:lvl1pPr marL="0" indent="0" algn="ctr">
              <a:buNone/>
              <a:defRPr sz="900"/>
            </a:lvl1pPr>
          </a:lstStyle>
          <a:p>
            <a:r>
              <a:rPr lang="en-US"/>
              <a:t>Click icon to add picture</a:t>
            </a:r>
            <a:endParaRPr lang="en-US" dirty="0"/>
          </a:p>
        </p:txBody>
      </p:sp>
      <p:sp>
        <p:nvSpPr>
          <p:cNvPr id="84" name="Picture Placeholder 2">
            <a:extLst>
              <a:ext uri="{FF2B5EF4-FFF2-40B4-BE49-F238E27FC236}">
                <a16:creationId xmlns:a16="http://schemas.microsoft.com/office/drawing/2014/main" id="{D6D71B88-BF93-425F-822D-433689CA517D}"/>
              </a:ext>
            </a:extLst>
          </p:cNvPr>
          <p:cNvSpPr>
            <a:spLocks noGrp="1"/>
          </p:cNvSpPr>
          <p:nvPr>
            <p:ph type="pic" sz="quarter" idx="18"/>
          </p:nvPr>
        </p:nvSpPr>
        <p:spPr>
          <a:xfrm>
            <a:off x="7347693" y="2201077"/>
            <a:ext cx="572839" cy="572690"/>
          </a:xfrm>
          <a:prstGeom prst="ellipse">
            <a:avLst/>
          </a:prstGeom>
          <a:solidFill>
            <a:schemeClr val="accent5"/>
          </a:solidFill>
          <a:ln w="19050">
            <a:solidFill>
              <a:srgbClr val="294E95"/>
            </a:solidFill>
          </a:ln>
        </p:spPr>
        <p:txBody>
          <a:bodyPr lIns="0" rIns="0" anchor="ctr" anchorCtr="0"/>
          <a:lstStyle>
            <a:lvl1pPr marL="0" indent="0" algn="ctr">
              <a:buNone/>
              <a:defRPr sz="900"/>
            </a:lvl1pPr>
          </a:lstStyle>
          <a:p>
            <a:r>
              <a:rPr lang="en-US"/>
              <a:t>Click icon to add picture</a:t>
            </a:r>
            <a:endParaRPr lang="en-US" dirty="0"/>
          </a:p>
        </p:txBody>
      </p:sp>
      <p:sp>
        <p:nvSpPr>
          <p:cNvPr id="85" name="Picture Placeholder 2">
            <a:extLst>
              <a:ext uri="{FF2B5EF4-FFF2-40B4-BE49-F238E27FC236}">
                <a16:creationId xmlns:a16="http://schemas.microsoft.com/office/drawing/2014/main" id="{CCB838B4-9A22-440B-B4DB-623326647857}"/>
              </a:ext>
            </a:extLst>
          </p:cNvPr>
          <p:cNvSpPr>
            <a:spLocks noGrp="1"/>
          </p:cNvSpPr>
          <p:nvPr>
            <p:ph type="pic" sz="quarter" idx="19"/>
          </p:nvPr>
        </p:nvSpPr>
        <p:spPr>
          <a:xfrm>
            <a:off x="3974152" y="2201077"/>
            <a:ext cx="572839" cy="572690"/>
          </a:xfrm>
          <a:prstGeom prst="ellipse">
            <a:avLst/>
          </a:prstGeom>
          <a:solidFill>
            <a:schemeClr val="accent5"/>
          </a:solidFill>
          <a:ln w="19050">
            <a:solidFill>
              <a:srgbClr val="294E95"/>
            </a:solidFill>
          </a:ln>
        </p:spPr>
        <p:txBody>
          <a:bodyPr lIns="0" rIns="0" anchor="ctr" anchorCtr="0"/>
          <a:lstStyle>
            <a:lvl1pPr marL="0" indent="0" algn="ctr">
              <a:buNone/>
              <a:defRPr sz="900"/>
            </a:lvl1pPr>
          </a:lstStyle>
          <a:p>
            <a:r>
              <a:rPr lang="en-US"/>
              <a:t>Click icon to add picture</a:t>
            </a:r>
            <a:endParaRPr lang="en-US" dirty="0"/>
          </a:p>
        </p:txBody>
      </p:sp>
    </p:spTree>
    <p:extLst>
      <p:ext uri="{BB962C8B-B14F-4D97-AF65-F5344CB8AC3E}">
        <p14:creationId xmlns:p14="http://schemas.microsoft.com/office/powerpoint/2010/main" val="2795412188"/>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and Content_Black">
    <p:bg>
      <p:bgPr>
        <a:solidFill>
          <a:srgbClr val="1E0013"/>
        </a:solidFill>
        <a:effectLst/>
      </p:bgPr>
    </p:bg>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70458"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22" name="Content Placeholder 2"/>
          <p:cNvSpPr>
            <a:spLocks noGrp="1"/>
          </p:cNvSpPr>
          <p:nvPr>
            <p:ph sz="half" idx="1"/>
          </p:nvPr>
        </p:nvSpPr>
        <p:spPr bwMode="gray">
          <a:xfrm>
            <a:off x="570459" y="981660"/>
            <a:ext cx="8003083" cy="3590340"/>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2B190EFC-69A6-D92C-008E-75B891AE7709}"/>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8" name="TextBox 17">
            <a:extLst>
              <a:ext uri="{FF2B5EF4-FFF2-40B4-BE49-F238E27FC236}">
                <a16:creationId xmlns:a16="http://schemas.microsoft.com/office/drawing/2014/main" id="{3D9DA9F1-36A0-76F9-4D49-1FFB30F8CFEA}"/>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19" name="Group 18">
            <a:extLst>
              <a:ext uri="{FF2B5EF4-FFF2-40B4-BE49-F238E27FC236}">
                <a16:creationId xmlns:a16="http://schemas.microsoft.com/office/drawing/2014/main" id="{8573FE22-DB46-2221-24B6-EA9CED934BF8}"/>
              </a:ext>
            </a:extLst>
          </p:cNvPr>
          <p:cNvGrpSpPr>
            <a:grpSpLocks noChangeAspect="1"/>
          </p:cNvGrpSpPr>
          <p:nvPr/>
        </p:nvGrpSpPr>
        <p:grpSpPr>
          <a:xfrm>
            <a:off x="570458" y="4761212"/>
            <a:ext cx="583082" cy="194487"/>
            <a:chOff x="547688" y="952500"/>
            <a:chExt cx="12190413" cy="4067175"/>
          </a:xfrm>
        </p:grpSpPr>
        <p:sp>
          <p:nvSpPr>
            <p:cNvPr id="20" name="Rectangle 19">
              <a:extLst>
                <a:ext uri="{FF2B5EF4-FFF2-40B4-BE49-F238E27FC236}">
                  <a16:creationId xmlns:a16="http://schemas.microsoft.com/office/drawing/2014/main" id="{44D8FA39-BBC5-4239-E23A-6A96E07DBCB0}"/>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1" name="Freeform 7">
              <a:extLst>
                <a:ext uri="{FF2B5EF4-FFF2-40B4-BE49-F238E27FC236}">
                  <a16:creationId xmlns:a16="http://schemas.microsoft.com/office/drawing/2014/main" id="{1E3E6E29-BEC4-288C-B32B-AF774446EFCE}"/>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3" name="Freeform 8">
              <a:extLst>
                <a:ext uri="{FF2B5EF4-FFF2-40B4-BE49-F238E27FC236}">
                  <a16:creationId xmlns:a16="http://schemas.microsoft.com/office/drawing/2014/main" id="{E12B6CAE-326B-E34A-31F1-77AFF35385C7}"/>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9">
              <a:extLst>
                <a:ext uri="{FF2B5EF4-FFF2-40B4-BE49-F238E27FC236}">
                  <a16:creationId xmlns:a16="http://schemas.microsoft.com/office/drawing/2014/main" id="{AF684C43-A236-A698-D9CB-1D9BB8955A7D}"/>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5" name="Freeform 10">
              <a:extLst>
                <a:ext uri="{FF2B5EF4-FFF2-40B4-BE49-F238E27FC236}">
                  <a16:creationId xmlns:a16="http://schemas.microsoft.com/office/drawing/2014/main" id="{22E76D79-F84B-B7B3-36C7-DDFA1F84B46F}"/>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6" name="Freeform 10">
              <a:extLst>
                <a:ext uri="{FF2B5EF4-FFF2-40B4-BE49-F238E27FC236}">
                  <a16:creationId xmlns:a16="http://schemas.microsoft.com/office/drawing/2014/main" id="{F8B250DB-C361-A6E3-4C85-D21F8209C132}"/>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7" name="Freeform 11">
              <a:extLst>
                <a:ext uri="{FF2B5EF4-FFF2-40B4-BE49-F238E27FC236}">
                  <a16:creationId xmlns:a16="http://schemas.microsoft.com/office/drawing/2014/main" id="{147BE96E-3F4B-84BA-6775-D41FF7C5322C}"/>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3987992900"/>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Subtitle Content">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70458" y="1312041"/>
            <a:ext cx="8005371" cy="3259959"/>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type="body" idx="10"/>
          </p:nvPr>
        </p:nvSpPr>
        <p:spPr bwMode="gray">
          <a:xfrm>
            <a:off x="570457" y="698672"/>
            <a:ext cx="8005371" cy="196208"/>
          </a:xfrm>
          <a:prstGeom prst="rect">
            <a:avLst/>
          </a:prstGeom>
        </p:spPr>
        <p:txBody>
          <a:bodyPr lIns="0" tIns="0" rIns="0" bIns="0" anchor="t" anchorCtr="0">
            <a:noAutofit/>
          </a:bodyPr>
          <a:lstStyle>
            <a:lvl1pPr marL="0" indent="0">
              <a:lnSpc>
                <a:spcPct val="85000"/>
              </a:lnSpc>
              <a:spcBef>
                <a:spcPts val="0"/>
              </a:spcBef>
              <a:buNone/>
              <a:defRPr sz="1500" b="0">
                <a:solidFill>
                  <a:schemeClr val="tx1"/>
                </a:solidFill>
                <a:latin typeface="Arial" pitchFamily="34" charset="0"/>
                <a:cs typeface="Arial" pitchFamily="34" charset="0"/>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a:t>Click to edit Master text styles</a:t>
            </a:r>
          </a:p>
        </p:txBody>
      </p:sp>
      <p:sp>
        <p:nvSpPr>
          <p:cNvPr id="11" name="Title 28"/>
          <p:cNvSpPr>
            <a:spLocks noGrp="1"/>
          </p:cNvSpPr>
          <p:nvPr>
            <p:ph type="title" hasCustomPrompt="1"/>
          </p:nvPr>
        </p:nvSpPr>
        <p:spPr bwMode="gray">
          <a:xfrm>
            <a:off x="570458"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2" name="Slide Number Placeholder 1">
            <a:extLst>
              <a:ext uri="{FF2B5EF4-FFF2-40B4-BE49-F238E27FC236}">
                <a16:creationId xmlns:a16="http://schemas.microsoft.com/office/drawing/2014/main" id="{827BD319-CE6A-C56C-FAF4-F7D3C4B20C07}"/>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6521170"/>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White_Al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490B93F-C25A-476B-A1B0-5F566C0157D6}"/>
              </a:ext>
            </a:extLst>
          </p:cNvPr>
          <p:cNvPicPr>
            <a:picLocks noChangeAspect="1"/>
          </p:cNvPicPr>
          <p:nvPr/>
        </p:nvPicPr>
        <p:blipFill>
          <a:blip r:embed="rId2"/>
          <a:stretch>
            <a:fillRect/>
          </a:stretch>
        </p:blipFill>
        <p:spPr>
          <a:xfrm>
            <a:off x="0" y="27"/>
            <a:ext cx="9144000" cy="5143447"/>
          </a:xfrm>
          <a:prstGeom prst="rect">
            <a:avLst/>
          </a:prstGeom>
        </p:spPr>
      </p:pic>
      <p:sp>
        <p:nvSpPr>
          <p:cNvPr id="56" name="Title 16"/>
          <p:cNvSpPr>
            <a:spLocks noGrp="1"/>
          </p:cNvSpPr>
          <p:nvPr>
            <p:ph type="title" hasCustomPrompt="1"/>
          </p:nvPr>
        </p:nvSpPr>
        <p:spPr bwMode="gray">
          <a:xfrm>
            <a:off x="562897" y="1145745"/>
            <a:ext cx="7436008" cy="2452282"/>
          </a:xfrm>
          <a:prstGeom prst="rect">
            <a:avLst/>
          </a:prstGeom>
        </p:spPr>
        <p:txBody>
          <a:bodyPr wrap="square" lIns="0" tIns="0" rIns="121899" bIns="0" anchor="b" anchorCtr="0"/>
          <a:lstStyle>
            <a:lvl1pPr marL="0" algn="l" defTabSz="914240" rtl="0" eaLnBrk="1" latinLnBrk="0" hangingPunct="1">
              <a:lnSpc>
                <a:spcPct val="75000"/>
              </a:lnSpc>
              <a:spcBef>
                <a:spcPct val="0"/>
              </a:spcBef>
              <a:buNone/>
              <a:defRPr lang="en-US" sz="6000" b="1" kern="1200" cap="none" spc="-113" baseline="0" dirty="0">
                <a:solidFill>
                  <a:schemeClr val="accent4"/>
                </a:solidFill>
                <a:latin typeface="Arial" pitchFamily="34" charset="0"/>
                <a:ea typeface="+mn-ea"/>
                <a:cs typeface="Arial" pitchFamily="34" charset="0"/>
              </a:defRPr>
            </a:lvl1pPr>
          </a:lstStyle>
          <a:p>
            <a:r>
              <a:rPr lang="en-US" dirty="0"/>
              <a:t>Presentation</a:t>
            </a:r>
            <a:br>
              <a:rPr lang="en-US" dirty="0"/>
            </a:br>
            <a:r>
              <a:rPr lang="en-US" dirty="0"/>
              <a:t>title here</a:t>
            </a:r>
          </a:p>
        </p:txBody>
      </p:sp>
      <p:sp>
        <p:nvSpPr>
          <p:cNvPr id="55" name="Subtitle 2"/>
          <p:cNvSpPr>
            <a:spLocks noGrp="1"/>
          </p:cNvSpPr>
          <p:nvPr>
            <p:ph type="subTitle" idx="1" hasCustomPrompt="1"/>
          </p:nvPr>
        </p:nvSpPr>
        <p:spPr bwMode="gray">
          <a:xfrm>
            <a:off x="570459" y="3784586"/>
            <a:ext cx="7436008" cy="267462"/>
          </a:xfrm>
          <a:prstGeom prst="rect">
            <a:avLst/>
          </a:prstGeom>
        </p:spPr>
        <p:txBody>
          <a:bodyPr lIns="0" tIns="0" rIns="0" bIns="0" anchor="t" anchorCtr="0">
            <a:noAutofit/>
          </a:bodyPr>
          <a:lstStyle>
            <a:lvl1pPr marL="0" indent="0" algn="l" defTabSz="914240" rtl="0" eaLnBrk="1" latinLnBrk="0" hangingPunct="1">
              <a:lnSpc>
                <a:spcPct val="90000"/>
              </a:lnSpc>
              <a:spcBef>
                <a:spcPct val="0"/>
              </a:spcBef>
              <a:buNone/>
              <a:defRPr lang="en-US" sz="1950" b="0" kern="1200" cap="none" spc="0" baseline="0" dirty="0">
                <a:solidFill>
                  <a:schemeClr val="accent4"/>
                </a:solidFill>
                <a:latin typeface="Arial" pitchFamily="34" charset="0"/>
                <a:ea typeface="+mn-ea"/>
                <a:cs typeface="Arial" pitchFamily="34" charset="0"/>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a:t>Speaker Name | Date</a:t>
            </a:r>
          </a:p>
        </p:txBody>
      </p:sp>
      <p:sp>
        <p:nvSpPr>
          <p:cNvPr id="49" name="TextBox 48"/>
          <p:cNvSpPr txBox="1"/>
          <p:nvPr/>
        </p:nvSpPr>
        <p:spPr>
          <a:xfrm>
            <a:off x="562897"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14" name="Group 13">
            <a:extLst>
              <a:ext uri="{FF2B5EF4-FFF2-40B4-BE49-F238E27FC236}">
                <a16:creationId xmlns:a16="http://schemas.microsoft.com/office/drawing/2014/main" id="{DB6BD304-FAC7-4023-9B54-8984F7387559}"/>
              </a:ext>
            </a:extLst>
          </p:cNvPr>
          <p:cNvGrpSpPr>
            <a:grpSpLocks noChangeAspect="1"/>
          </p:cNvGrpSpPr>
          <p:nvPr/>
        </p:nvGrpSpPr>
        <p:grpSpPr>
          <a:xfrm rot="16200000">
            <a:off x="7614473" y="1907093"/>
            <a:ext cx="2293620" cy="765435"/>
            <a:chOff x="547688" y="952500"/>
            <a:chExt cx="12190413" cy="4067175"/>
          </a:xfrm>
        </p:grpSpPr>
        <p:sp>
          <p:nvSpPr>
            <p:cNvPr id="15" name="Rectangle 14">
              <a:extLst>
                <a:ext uri="{FF2B5EF4-FFF2-40B4-BE49-F238E27FC236}">
                  <a16:creationId xmlns:a16="http://schemas.microsoft.com/office/drawing/2014/main" id="{1FBBDE3D-E4E2-42E5-9F26-00C1500EFD63}"/>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6" name="Freeform 7">
              <a:extLst>
                <a:ext uri="{FF2B5EF4-FFF2-40B4-BE49-F238E27FC236}">
                  <a16:creationId xmlns:a16="http://schemas.microsoft.com/office/drawing/2014/main" id="{27C222CE-31C9-4AE2-A9DE-A34ECC37F011}"/>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7" name="Freeform 8">
              <a:extLst>
                <a:ext uri="{FF2B5EF4-FFF2-40B4-BE49-F238E27FC236}">
                  <a16:creationId xmlns:a16="http://schemas.microsoft.com/office/drawing/2014/main" id="{710DBB3B-7FB8-4ACB-8FA4-3F2A105B9B99}"/>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8" name="Freeform 9">
              <a:extLst>
                <a:ext uri="{FF2B5EF4-FFF2-40B4-BE49-F238E27FC236}">
                  <a16:creationId xmlns:a16="http://schemas.microsoft.com/office/drawing/2014/main" id="{3E443DA7-CC51-4460-98C4-193A7375074F}"/>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 name="Freeform 10">
              <a:extLst>
                <a:ext uri="{FF2B5EF4-FFF2-40B4-BE49-F238E27FC236}">
                  <a16:creationId xmlns:a16="http://schemas.microsoft.com/office/drawing/2014/main" id="{E1BCDB13-2B5A-46EC-B1D6-C526DEAA84B4}"/>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 name="Freeform 10">
              <a:extLst>
                <a:ext uri="{FF2B5EF4-FFF2-40B4-BE49-F238E27FC236}">
                  <a16:creationId xmlns:a16="http://schemas.microsoft.com/office/drawing/2014/main" id="{8EDDE8EA-BE8E-4066-AB4A-21CD2743549A}"/>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1" name="Freeform 11">
              <a:extLst>
                <a:ext uri="{FF2B5EF4-FFF2-40B4-BE49-F238E27FC236}">
                  <a16:creationId xmlns:a16="http://schemas.microsoft.com/office/drawing/2014/main" id="{EF442D16-F34F-4D4E-A65A-8C3BC17F2FCE}"/>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2" name="Freeform 5">
            <a:extLst>
              <a:ext uri="{FF2B5EF4-FFF2-40B4-BE49-F238E27FC236}">
                <a16:creationId xmlns:a16="http://schemas.microsoft.com/office/drawing/2014/main" id="{B3FDD5DD-E6F7-480C-BC0C-F6AC555BF174}"/>
              </a:ext>
            </a:extLst>
          </p:cNvPr>
          <p:cNvSpPr>
            <a:spLocks noChangeAspect="1" noEditPoints="1"/>
          </p:cNvSpPr>
          <p:nvPr/>
        </p:nvSpPr>
        <p:spPr bwMode="auto">
          <a:xfrm>
            <a:off x="562897" y="571500"/>
            <a:ext cx="2956568" cy="234353"/>
          </a:xfrm>
          <a:custGeom>
            <a:avLst/>
            <a:gdLst>
              <a:gd name="T0" fmla="*/ 557 w 2065"/>
              <a:gd name="T1" fmla="*/ 102 h 161"/>
              <a:gd name="T2" fmla="*/ 510 w 2065"/>
              <a:gd name="T3" fmla="*/ 76 h 161"/>
              <a:gd name="T4" fmla="*/ 583 w 2065"/>
              <a:gd name="T5" fmla="*/ 36 h 161"/>
              <a:gd name="T6" fmla="*/ 641 w 2065"/>
              <a:gd name="T7" fmla="*/ 34 h 161"/>
              <a:gd name="T8" fmla="*/ 2038 w 2065"/>
              <a:gd name="T9" fmla="*/ 1 h 161"/>
              <a:gd name="T10" fmla="*/ 706 w 2065"/>
              <a:gd name="T11" fmla="*/ 59 h 161"/>
              <a:gd name="T12" fmla="*/ 733 w 2065"/>
              <a:gd name="T13" fmla="*/ 100 h 161"/>
              <a:gd name="T14" fmla="*/ 1999 w 2065"/>
              <a:gd name="T15" fmla="*/ 132 h 161"/>
              <a:gd name="T16" fmla="*/ 760 w 2065"/>
              <a:gd name="T17" fmla="*/ 84 h 161"/>
              <a:gd name="T18" fmla="*/ 787 w 2065"/>
              <a:gd name="T19" fmla="*/ 93 h 161"/>
              <a:gd name="T20" fmla="*/ 828 w 2065"/>
              <a:gd name="T21" fmla="*/ 76 h 161"/>
              <a:gd name="T22" fmla="*/ 133 w 2065"/>
              <a:gd name="T23" fmla="*/ 36 h 161"/>
              <a:gd name="T24" fmla="*/ 166 w 2065"/>
              <a:gd name="T25" fmla="*/ 78 h 161"/>
              <a:gd name="T26" fmla="*/ 225 w 2065"/>
              <a:gd name="T27" fmla="*/ 132 h 161"/>
              <a:gd name="T28" fmla="*/ 32 w 2065"/>
              <a:gd name="T29" fmla="*/ 40 h 161"/>
              <a:gd name="T30" fmla="*/ 5 w 2065"/>
              <a:gd name="T31" fmla="*/ 43 h 161"/>
              <a:gd name="T32" fmla="*/ 0 w 2065"/>
              <a:gd name="T33" fmla="*/ 114 h 161"/>
              <a:gd name="T34" fmla="*/ 266 w 2065"/>
              <a:gd name="T35" fmla="*/ 43 h 161"/>
              <a:gd name="T36" fmla="*/ 258 w 2065"/>
              <a:gd name="T37" fmla="*/ 104 h 161"/>
              <a:gd name="T38" fmla="*/ 347 w 2065"/>
              <a:gd name="T39" fmla="*/ 76 h 161"/>
              <a:gd name="T40" fmla="*/ 285 w 2065"/>
              <a:gd name="T41" fmla="*/ 103 h 161"/>
              <a:gd name="T42" fmla="*/ 429 w 2065"/>
              <a:gd name="T43" fmla="*/ 36 h 161"/>
              <a:gd name="T44" fmla="*/ 479 w 2065"/>
              <a:gd name="T45" fmla="*/ 128 h 161"/>
              <a:gd name="T46" fmla="*/ 479 w 2065"/>
              <a:gd name="T47" fmla="*/ 36 h 161"/>
              <a:gd name="T48" fmla="*/ 354 w 2065"/>
              <a:gd name="T49" fmla="*/ 132 h 161"/>
              <a:gd name="T50" fmla="*/ 382 w 2065"/>
              <a:gd name="T51" fmla="*/ 55 h 161"/>
              <a:gd name="T52" fmla="*/ 1387 w 2065"/>
              <a:gd name="T53" fmla="*/ 84 h 161"/>
              <a:gd name="T54" fmla="*/ 1335 w 2065"/>
              <a:gd name="T55" fmla="*/ 58 h 161"/>
              <a:gd name="T56" fmla="*/ 1834 w 2065"/>
              <a:gd name="T57" fmla="*/ 132 h 161"/>
              <a:gd name="T58" fmla="*/ 1748 w 2065"/>
              <a:gd name="T59" fmla="*/ 34 h 161"/>
              <a:gd name="T60" fmla="*/ 1748 w 2065"/>
              <a:gd name="T61" fmla="*/ 34 h 161"/>
              <a:gd name="T62" fmla="*/ 1773 w 2065"/>
              <a:gd name="T63" fmla="*/ 84 h 161"/>
              <a:gd name="T64" fmla="*/ 1465 w 2065"/>
              <a:gd name="T65" fmla="*/ 109 h 161"/>
              <a:gd name="T66" fmla="*/ 1480 w 2065"/>
              <a:gd name="T67" fmla="*/ 148 h 161"/>
              <a:gd name="T68" fmla="*/ 1442 w 2065"/>
              <a:gd name="T69" fmla="*/ 102 h 161"/>
              <a:gd name="T70" fmla="*/ 1675 w 2065"/>
              <a:gd name="T71" fmla="*/ 37 h 161"/>
              <a:gd name="T72" fmla="*/ 1655 w 2065"/>
              <a:gd name="T73" fmla="*/ 7 h 161"/>
              <a:gd name="T74" fmla="*/ 1648 w 2065"/>
              <a:gd name="T75" fmla="*/ 132 h 161"/>
              <a:gd name="T76" fmla="*/ 1526 w 2065"/>
              <a:gd name="T77" fmla="*/ 36 h 161"/>
              <a:gd name="T78" fmla="*/ 1528 w 2065"/>
              <a:gd name="T79" fmla="*/ 161 h 161"/>
              <a:gd name="T80" fmla="*/ 980 w 2065"/>
              <a:gd name="T81" fmla="*/ 49 h 161"/>
              <a:gd name="T82" fmla="*/ 997 w 2065"/>
              <a:gd name="T83" fmla="*/ 59 h 161"/>
              <a:gd name="T84" fmla="*/ 1250 w 2065"/>
              <a:gd name="T85" fmla="*/ 132 h 161"/>
              <a:gd name="T86" fmla="*/ 1075 w 2065"/>
              <a:gd name="T87" fmla="*/ 49 h 161"/>
              <a:gd name="T88" fmla="*/ 1092 w 2065"/>
              <a:gd name="T89" fmla="*/ 59 h 161"/>
              <a:gd name="T90" fmla="*/ 910 w 2065"/>
              <a:gd name="T91" fmla="*/ 111 h 161"/>
              <a:gd name="T92" fmla="*/ 909 w 2065"/>
              <a:gd name="T93" fmla="*/ 34 h 161"/>
              <a:gd name="T94" fmla="*/ 910 w 2065"/>
              <a:gd name="T95" fmla="*/ 111 h 161"/>
              <a:gd name="T96" fmla="*/ 1962 w 2065"/>
              <a:gd name="T97" fmla="*/ 77 h 161"/>
              <a:gd name="T98" fmla="*/ 1962 w 2065"/>
              <a:gd name="T99" fmla="*/ 132 h 161"/>
              <a:gd name="T100" fmla="*/ 1941 w 2065"/>
              <a:gd name="T101" fmla="*/ 115 h 161"/>
              <a:gd name="T102" fmla="*/ 1193 w 2065"/>
              <a:gd name="T103" fmla="*/ 34 h 161"/>
              <a:gd name="T104" fmla="*/ 1193 w 2065"/>
              <a:gd name="T105" fmla="*/ 34 h 161"/>
              <a:gd name="T106" fmla="*/ 1218 w 2065"/>
              <a:gd name="T107" fmla="*/ 8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5" h="161">
                <a:moveTo>
                  <a:pt x="530" y="34"/>
                </a:moveTo>
                <a:cubicBezTo>
                  <a:pt x="502" y="34"/>
                  <a:pt x="483" y="57"/>
                  <a:pt x="483" y="84"/>
                </a:cubicBezTo>
                <a:cubicBezTo>
                  <a:pt x="483" y="84"/>
                  <a:pt x="483" y="84"/>
                  <a:pt x="483" y="84"/>
                </a:cubicBezTo>
                <a:cubicBezTo>
                  <a:pt x="483" y="114"/>
                  <a:pt x="504" y="134"/>
                  <a:pt x="533" y="134"/>
                </a:cubicBezTo>
                <a:cubicBezTo>
                  <a:pt x="551" y="134"/>
                  <a:pt x="563" y="127"/>
                  <a:pt x="572" y="116"/>
                </a:cubicBezTo>
                <a:cubicBezTo>
                  <a:pt x="557" y="102"/>
                  <a:pt x="557" y="102"/>
                  <a:pt x="557" y="102"/>
                </a:cubicBezTo>
                <a:cubicBezTo>
                  <a:pt x="549" y="109"/>
                  <a:pt x="543" y="112"/>
                  <a:pt x="533" y="112"/>
                </a:cubicBezTo>
                <a:cubicBezTo>
                  <a:pt x="521" y="112"/>
                  <a:pt x="513" y="106"/>
                  <a:pt x="510" y="93"/>
                </a:cubicBezTo>
                <a:cubicBezTo>
                  <a:pt x="577" y="93"/>
                  <a:pt x="577" y="93"/>
                  <a:pt x="577" y="93"/>
                </a:cubicBezTo>
                <a:cubicBezTo>
                  <a:pt x="577" y="91"/>
                  <a:pt x="577" y="88"/>
                  <a:pt x="577" y="86"/>
                </a:cubicBezTo>
                <a:cubicBezTo>
                  <a:pt x="577" y="59"/>
                  <a:pt x="563" y="34"/>
                  <a:pt x="530" y="34"/>
                </a:cubicBezTo>
                <a:close/>
                <a:moveTo>
                  <a:pt x="510" y="76"/>
                </a:moveTo>
                <a:cubicBezTo>
                  <a:pt x="512" y="64"/>
                  <a:pt x="519" y="56"/>
                  <a:pt x="530" y="56"/>
                </a:cubicBezTo>
                <a:cubicBezTo>
                  <a:pt x="542" y="56"/>
                  <a:pt x="549" y="64"/>
                  <a:pt x="551" y="76"/>
                </a:cubicBezTo>
                <a:lnTo>
                  <a:pt x="510" y="76"/>
                </a:lnTo>
                <a:close/>
                <a:moveTo>
                  <a:pt x="610" y="55"/>
                </a:moveTo>
                <a:cubicBezTo>
                  <a:pt x="610" y="36"/>
                  <a:pt x="610" y="36"/>
                  <a:pt x="610" y="36"/>
                </a:cubicBezTo>
                <a:cubicBezTo>
                  <a:pt x="583" y="36"/>
                  <a:pt x="583" y="36"/>
                  <a:pt x="583" y="36"/>
                </a:cubicBezTo>
                <a:cubicBezTo>
                  <a:pt x="583" y="132"/>
                  <a:pt x="583" y="132"/>
                  <a:pt x="583" y="132"/>
                </a:cubicBezTo>
                <a:cubicBezTo>
                  <a:pt x="610" y="132"/>
                  <a:pt x="610" y="132"/>
                  <a:pt x="610" y="132"/>
                </a:cubicBezTo>
                <a:cubicBezTo>
                  <a:pt x="610" y="97"/>
                  <a:pt x="610" y="97"/>
                  <a:pt x="610" y="97"/>
                </a:cubicBezTo>
                <a:cubicBezTo>
                  <a:pt x="610" y="74"/>
                  <a:pt x="621" y="63"/>
                  <a:pt x="640" y="63"/>
                </a:cubicBezTo>
                <a:cubicBezTo>
                  <a:pt x="641" y="63"/>
                  <a:pt x="641" y="63"/>
                  <a:pt x="641" y="63"/>
                </a:cubicBezTo>
                <a:cubicBezTo>
                  <a:pt x="641" y="34"/>
                  <a:pt x="641" y="34"/>
                  <a:pt x="641" y="34"/>
                </a:cubicBezTo>
                <a:cubicBezTo>
                  <a:pt x="625" y="33"/>
                  <a:pt x="616" y="42"/>
                  <a:pt x="610" y="55"/>
                </a:cubicBezTo>
                <a:close/>
                <a:moveTo>
                  <a:pt x="2038" y="1"/>
                </a:moveTo>
                <a:cubicBezTo>
                  <a:pt x="2038" y="132"/>
                  <a:pt x="2038" y="132"/>
                  <a:pt x="2038" y="132"/>
                </a:cubicBezTo>
                <a:cubicBezTo>
                  <a:pt x="2065" y="132"/>
                  <a:pt x="2065" y="132"/>
                  <a:pt x="2065" y="132"/>
                </a:cubicBezTo>
                <a:cubicBezTo>
                  <a:pt x="2065" y="1"/>
                  <a:pt x="2065" y="1"/>
                  <a:pt x="2065" y="1"/>
                </a:cubicBezTo>
                <a:lnTo>
                  <a:pt x="2038" y="1"/>
                </a:lnTo>
                <a:close/>
                <a:moveTo>
                  <a:pt x="733" y="11"/>
                </a:moveTo>
                <a:cubicBezTo>
                  <a:pt x="706" y="11"/>
                  <a:pt x="706" y="11"/>
                  <a:pt x="706" y="11"/>
                </a:cubicBezTo>
                <a:cubicBezTo>
                  <a:pt x="706" y="36"/>
                  <a:pt x="706" y="36"/>
                  <a:pt x="706" y="36"/>
                </a:cubicBezTo>
                <a:cubicBezTo>
                  <a:pt x="694" y="36"/>
                  <a:pt x="694" y="36"/>
                  <a:pt x="694" y="36"/>
                </a:cubicBezTo>
                <a:cubicBezTo>
                  <a:pt x="694" y="59"/>
                  <a:pt x="694" y="59"/>
                  <a:pt x="694" y="59"/>
                </a:cubicBezTo>
                <a:cubicBezTo>
                  <a:pt x="706" y="59"/>
                  <a:pt x="706" y="59"/>
                  <a:pt x="706" y="59"/>
                </a:cubicBezTo>
                <a:cubicBezTo>
                  <a:pt x="706" y="105"/>
                  <a:pt x="706" y="105"/>
                  <a:pt x="706" y="105"/>
                </a:cubicBezTo>
                <a:cubicBezTo>
                  <a:pt x="706" y="127"/>
                  <a:pt x="717" y="134"/>
                  <a:pt x="734" y="134"/>
                </a:cubicBezTo>
                <a:cubicBezTo>
                  <a:pt x="743" y="134"/>
                  <a:pt x="750" y="132"/>
                  <a:pt x="755" y="128"/>
                </a:cubicBezTo>
                <a:cubicBezTo>
                  <a:pt x="755" y="106"/>
                  <a:pt x="755" y="106"/>
                  <a:pt x="755" y="106"/>
                </a:cubicBezTo>
                <a:cubicBezTo>
                  <a:pt x="752" y="108"/>
                  <a:pt x="747" y="110"/>
                  <a:pt x="742" y="110"/>
                </a:cubicBezTo>
                <a:cubicBezTo>
                  <a:pt x="736" y="110"/>
                  <a:pt x="733" y="107"/>
                  <a:pt x="733" y="100"/>
                </a:cubicBezTo>
                <a:cubicBezTo>
                  <a:pt x="733" y="59"/>
                  <a:pt x="733" y="59"/>
                  <a:pt x="733" y="59"/>
                </a:cubicBezTo>
                <a:cubicBezTo>
                  <a:pt x="756" y="59"/>
                  <a:pt x="756" y="59"/>
                  <a:pt x="756" y="59"/>
                </a:cubicBezTo>
                <a:cubicBezTo>
                  <a:pt x="756" y="36"/>
                  <a:pt x="756" y="36"/>
                  <a:pt x="756" y="36"/>
                </a:cubicBezTo>
                <a:cubicBezTo>
                  <a:pt x="733" y="36"/>
                  <a:pt x="733" y="36"/>
                  <a:pt x="733" y="36"/>
                </a:cubicBezTo>
                <a:lnTo>
                  <a:pt x="733" y="11"/>
                </a:lnTo>
                <a:close/>
                <a:moveTo>
                  <a:pt x="1999" y="132"/>
                </a:moveTo>
                <a:cubicBezTo>
                  <a:pt x="2027" y="132"/>
                  <a:pt x="2027" y="132"/>
                  <a:pt x="2027" y="132"/>
                </a:cubicBezTo>
                <a:cubicBezTo>
                  <a:pt x="2027" y="1"/>
                  <a:pt x="2027" y="1"/>
                  <a:pt x="2027" y="1"/>
                </a:cubicBezTo>
                <a:cubicBezTo>
                  <a:pt x="1999" y="1"/>
                  <a:pt x="1999" y="1"/>
                  <a:pt x="1999" y="1"/>
                </a:cubicBezTo>
                <a:lnTo>
                  <a:pt x="1999" y="132"/>
                </a:lnTo>
                <a:close/>
                <a:moveTo>
                  <a:pt x="807" y="34"/>
                </a:moveTo>
                <a:cubicBezTo>
                  <a:pt x="779" y="34"/>
                  <a:pt x="760" y="57"/>
                  <a:pt x="760" y="84"/>
                </a:cubicBezTo>
                <a:cubicBezTo>
                  <a:pt x="760" y="84"/>
                  <a:pt x="760" y="84"/>
                  <a:pt x="760" y="84"/>
                </a:cubicBezTo>
                <a:cubicBezTo>
                  <a:pt x="760" y="114"/>
                  <a:pt x="781" y="134"/>
                  <a:pt x="810" y="134"/>
                </a:cubicBezTo>
                <a:cubicBezTo>
                  <a:pt x="827" y="134"/>
                  <a:pt x="840" y="127"/>
                  <a:pt x="849" y="116"/>
                </a:cubicBezTo>
                <a:cubicBezTo>
                  <a:pt x="834" y="102"/>
                  <a:pt x="834" y="102"/>
                  <a:pt x="834" y="102"/>
                </a:cubicBezTo>
                <a:cubicBezTo>
                  <a:pt x="826" y="109"/>
                  <a:pt x="820" y="112"/>
                  <a:pt x="810" y="112"/>
                </a:cubicBezTo>
                <a:cubicBezTo>
                  <a:pt x="798" y="112"/>
                  <a:pt x="790" y="106"/>
                  <a:pt x="787" y="93"/>
                </a:cubicBezTo>
                <a:cubicBezTo>
                  <a:pt x="854" y="93"/>
                  <a:pt x="854" y="93"/>
                  <a:pt x="854" y="93"/>
                </a:cubicBezTo>
                <a:cubicBezTo>
                  <a:pt x="854" y="91"/>
                  <a:pt x="854" y="88"/>
                  <a:pt x="854" y="86"/>
                </a:cubicBezTo>
                <a:cubicBezTo>
                  <a:pt x="854" y="59"/>
                  <a:pt x="839" y="34"/>
                  <a:pt x="807" y="34"/>
                </a:cubicBezTo>
                <a:close/>
                <a:moveTo>
                  <a:pt x="787" y="76"/>
                </a:moveTo>
                <a:cubicBezTo>
                  <a:pt x="789" y="64"/>
                  <a:pt x="796" y="56"/>
                  <a:pt x="807" y="56"/>
                </a:cubicBezTo>
                <a:cubicBezTo>
                  <a:pt x="819" y="56"/>
                  <a:pt x="826" y="64"/>
                  <a:pt x="828" y="76"/>
                </a:cubicBezTo>
                <a:lnTo>
                  <a:pt x="787" y="76"/>
                </a:lnTo>
                <a:close/>
                <a:moveTo>
                  <a:pt x="220" y="34"/>
                </a:moveTo>
                <a:cubicBezTo>
                  <a:pt x="207" y="34"/>
                  <a:pt x="197" y="39"/>
                  <a:pt x="189" y="49"/>
                </a:cubicBezTo>
                <a:cubicBezTo>
                  <a:pt x="184" y="40"/>
                  <a:pt x="174" y="34"/>
                  <a:pt x="161" y="34"/>
                </a:cubicBezTo>
                <a:cubicBezTo>
                  <a:pt x="148" y="34"/>
                  <a:pt x="139" y="41"/>
                  <a:pt x="133" y="50"/>
                </a:cubicBezTo>
                <a:cubicBezTo>
                  <a:pt x="133" y="36"/>
                  <a:pt x="133" y="36"/>
                  <a:pt x="133" y="36"/>
                </a:cubicBezTo>
                <a:cubicBezTo>
                  <a:pt x="106" y="36"/>
                  <a:pt x="106" y="36"/>
                  <a:pt x="106" y="36"/>
                </a:cubicBezTo>
                <a:cubicBezTo>
                  <a:pt x="106" y="132"/>
                  <a:pt x="106" y="132"/>
                  <a:pt x="106" y="132"/>
                </a:cubicBezTo>
                <a:cubicBezTo>
                  <a:pt x="133" y="132"/>
                  <a:pt x="133" y="132"/>
                  <a:pt x="133" y="132"/>
                </a:cubicBezTo>
                <a:cubicBezTo>
                  <a:pt x="133" y="78"/>
                  <a:pt x="133" y="78"/>
                  <a:pt x="133" y="78"/>
                </a:cubicBezTo>
                <a:cubicBezTo>
                  <a:pt x="133" y="65"/>
                  <a:pt x="139" y="59"/>
                  <a:pt x="150" y="59"/>
                </a:cubicBezTo>
                <a:cubicBezTo>
                  <a:pt x="160" y="59"/>
                  <a:pt x="166" y="65"/>
                  <a:pt x="166" y="78"/>
                </a:cubicBezTo>
                <a:cubicBezTo>
                  <a:pt x="166" y="132"/>
                  <a:pt x="166" y="132"/>
                  <a:pt x="166" y="132"/>
                </a:cubicBezTo>
                <a:cubicBezTo>
                  <a:pt x="193" y="132"/>
                  <a:pt x="193" y="132"/>
                  <a:pt x="193" y="132"/>
                </a:cubicBezTo>
                <a:cubicBezTo>
                  <a:pt x="193" y="78"/>
                  <a:pt x="193" y="78"/>
                  <a:pt x="193" y="78"/>
                </a:cubicBezTo>
                <a:cubicBezTo>
                  <a:pt x="193" y="65"/>
                  <a:pt x="199" y="59"/>
                  <a:pt x="209" y="59"/>
                </a:cubicBezTo>
                <a:cubicBezTo>
                  <a:pt x="220" y="59"/>
                  <a:pt x="225" y="65"/>
                  <a:pt x="225" y="78"/>
                </a:cubicBezTo>
                <a:cubicBezTo>
                  <a:pt x="225" y="132"/>
                  <a:pt x="225" y="132"/>
                  <a:pt x="225" y="132"/>
                </a:cubicBezTo>
                <a:cubicBezTo>
                  <a:pt x="253" y="132"/>
                  <a:pt x="253" y="132"/>
                  <a:pt x="253" y="132"/>
                </a:cubicBezTo>
                <a:cubicBezTo>
                  <a:pt x="253" y="69"/>
                  <a:pt x="253" y="69"/>
                  <a:pt x="253" y="69"/>
                </a:cubicBezTo>
                <a:cubicBezTo>
                  <a:pt x="253" y="46"/>
                  <a:pt x="240" y="34"/>
                  <a:pt x="220" y="34"/>
                </a:cubicBezTo>
                <a:close/>
                <a:moveTo>
                  <a:pt x="59" y="57"/>
                </a:moveTo>
                <a:cubicBezTo>
                  <a:pt x="38" y="51"/>
                  <a:pt x="32" y="49"/>
                  <a:pt x="32" y="40"/>
                </a:cubicBezTo>
                <a:cubicBezTo>
                  <a:pt x="32" y="40"/>
                  <a:pt x="32" y="40"/>
                  <a:pt x="32" y="40"/>
                </a:cubicBezTo>
                <a:cubicBezTo>
                  <a:pt x="32" y="34"/>
                  <a:pt x="38" y="29"/>
                  <a:pt x="48" y="29"/>
                </a:cubicBezTo>
                <a:cubicBezTo>
                  <a:pt x="59" y="29"/>
                  <a:pt x="70" y="34"/>
                  <a:pt x="81" y="41"/>
                </a:cubicBezTo>
                <a:cubicBezTo>
                  <a:pt x="95" y="21"/>
                  <a:pt x="95" y="21"/>
                  <a:pt x="95" y="21"/>
                </a:cubicBezTo>
                <a:cubicBezTo>
                  <a:pt x="83" y="10"/>
                  <a:pt x="67" y="5"/>
                  <a:pt x="49" y="5"/>
                </a:cubicBezTo>
                <a:cubicBezTo>
                  <a:pt x="23" y="5"/>
                  <a:pt x="5" y="20"/>
                  <a:pt x="5" y="43"/>
                </a:cubicBezTo>
                <a:cubicBezTo>
                  <a:pt x="5" y="43"/>
                  <a:pt x="5" y="43"/>
                  <a:pt x="5" y="43"/>
                </a:cubicBezTo>
                <a:cubicBezTo>
                  <a:pt x="5" y="68"/>
                  <a:pt x="21" y="75"/>
                  <a:pt x="46" y="81"/>
                </a:cubicBezTo>
                <a:cubicBezTo>
                  <a:pt x="67" y="87"/>
                  <a:pt x="72" y="90"/>
                  <a:pt x="72" y="97"/>
                </a:cubicBezTo>
                <a:cubicBezTo>
                  <a:pt x="72" y="98"/>
                  <a:pt x="72" y="98"/>
                  <a:pt x="72" y="98"/>
                </a:cubicBezTo>
                <a:cubicBezTo>
                  <a:pt x="72" y="105"/>
                  <a:pt x="65" y="109"/>
                  <a:pt x="54" y="109"/>
                </a:cubicBezTo>
                <a:cubicBezTo>
                  <a:pt x="39" y="109"/>
                  <a:pt x="27" y="104"/>
                  <a:pt x="16" y="94"/>
                </a:cubicBezTo>
                <a:cubicBezTo>
                  <a:pt x="0" y="114"/>
                  <a:pt x="0" y="114"/>
                  <a:pt x="0" y="114"/>
                </a:cubicBezTo>
                <a:cubicBezTo>
                  <a:pt x="15" y="127"/>
                  <a:pt x="34" y="134"/>
                  <a:pt x="53" y="134"/>
                </a:cubicBezTo>
                <a:cubicBezTo>
                  <a:pt x="80" y="134"/>
                  <a:pt x="99" y="120"/>
                  <a:pt x="99" y="95"/>
                </a:cubicBezTo>
                <a:cubicBezTo>
                  <a:pt x="99" y="95"/>
                  <a:pt x="99" y="95"/>
                  <a:pt x="99" y="95"/>
                </a:cubicBezTo>
                <a:cubicBezTo>
                  <a:pt x="99" y="73"/>
                  <a:pt x="85" y="63"/>
                  <a:pt x="59" y="57"/>
                </a:cubicBezTo>
                <a:close/>
                <a:moveTo>
                  <a:pt x="304" y="35"/>
                </a:moveTo>
                <a:cubicBezTo>
                  <a:pt x="287" y="35"/>
                  <a:pt x="277" y="38"/>
                  <a:pt x="266" y="43"/>
                </a:cubicBezTo>
                <a:cubicBezTo>
                  <a:pt x="273" y="63"/>
                  <a:pt x="273" y="63"/>
                  <a:pt x="273" y="63"/>
                </a:cubicBezTo>
                <a:cubicBezTo>
                  <a:pt x="282" y="60"/>
                  <a:pt x="289" y="58"/>
                  <a:pt x="300" y="58"/>
                </a:cubicBezTo>
                <a:cubicBezTo>
                  <a:pt x="313" y="58"/>
                  <a:pt x="320" y="64"/>
                  <a:pt x="320" y="76"/>
                </a:cubicBezTo>
                <a:cubicBezTo>
                  <a:pt x="320" y="77"/>
                  <a:pt x="320" y="77"/>
                  <a:pt x="320" y="77"/>
                </a:cubicBezTo>
                <a:cubicBezTo>
                  <a:pt x="314" y="75"/>
                  <a:pt x="307" y="73"/>
                  <a:pt x="297" y="73"/>
                </a:cubicBezTo>
                <a:cubicBezTo>
                  <a:pt x="274" y="73"/>
                  <a:pt x="258" y="83"/>
                  <a:pt x="258" y="104"/>
                </a:cubicBezTo>
                <a:cubicBezTo>
                  <a:pt x="258" y="104"/>
                  <a:pt x="258" y="104"/>
                  <a:pt x="258" y="104"/>
                </a:cubicBezTo>
                <a:cubicBezTo>
                  <a:pt x="258" y="123"/>
                  <a:pt x="273" y="134"/>
                  <a:pt x="291" y="134"/>
                </a:cubicBezTo>
                <a:cubicBezTo>
                  <a:pt x="304" y="134"/>
                  <a:pt x="314" y="129"/>
                  <a:pt x="320" y="122"/>
                </a:cubicBezTo>
                <a:cubicBezTo>
                  <a:pt x="320" y="132"/>
                  <a:pt x="320" y="132"/>
                  <a:pt x="320" y="132"/>
                </a:cubicBezTo>
                <a:cubicBezTo>
                  <a:pt x="347" y="132"/>
                  <a:pt x="347" y="132"/>
                  <a:pt x="347" y="132"/>
                </a:cubicBezTo>
                <a:cubicBezTo>
                  <a:pt x="347" y="76"/>
                  <a:pt x="347" y="76"/>
                  <a:pt x="347" y="76"/>
                </a:cubicBezTo>
                <a:cubicBezTo>
                  <a:pt x="347" y="63"/>
                  <a:pt x="343" y="53"/>
                  <a:pt x="336" y="46"/>
                </a:cubicBezTo>
                <a:cubicBezTo>
                  <a:pt x="329" y="39"/>
                  <a:pt x="319" y="35"/>
                  <a:pt x="304" y="35"/>
                </a:cubicBezTo>
                <a:close/>
                <a:moveTo>
                  <a:pt x="321" y="98"/>
                </a:moveTo>
                <a:cubicBezTo>
                  <a:pt x="321" y="108"/>
                  <a:pt x="312" y="115"/>
                  <a:pt x="299" y="115"/>
                </a:cubicBezTo>
                <a:cubicBezTo>
                  <a:pt x="291" y="115"/>
                  <a:pt x="285" y="111"/>
                  <a:pt x="285" y="103"/>
                </a:cubicBezTo>
                <a:cubicBezTo>
                  <a:pt x="285" y="103"/>
                  <a:pt x="285" y="103"/>
                  <a:pt x="285" y="103"/>
                </a:cubicBezTo>
                <a:cubicBezTo>
                  <a:pt x="285" y="94"/>
                  <a:pt x="292" y="90"/>
                  <a:pt x="303" y="90"/>
                </a:cubicBezTo>
                <a:cubicBezTo>
                  <a:pt x="310" y="90"/>
                  <a:pt x="316" y="91"/>
                  <a:pt x="321" y="93"/>
                </a:cubicBezTo>
                <a:lnTo>
                  <a:pt x="321" y="98"/>
                </a:lnTo>
                <a:close/>
                <a:moveTo>
                  <a:pt x="457" y="11"/>
                </a:moveTo>
                <a:cubicBezTo>
                  <a:pt x="429" y="11"/>
                  <a:pt x="429" y="11"/>
                  <a:pt x="429" y="11"/>
                </a:cubicBezTo>
                <a:cubicBezTo>
                  <a:pt x="429" y="36"/>
                  <a:pt x="429" y="36"/>
                  <a:pt x="429" y="36"/>
                </a:cubicBezTo>
                <a:cubicBezTo>
                  <a:pt x="418" y="36"/>
                  <a:pt x="418" y="36"/>
                  <a:pt x="418" y="36"/>
                </a:cubicBezTo>
                <a:cubicBezTo>
                  <a:pt x="418" y="59"/>
                  <a:pt x="418" y="59"/>
                  <a:pt x="418" y="59"/>
                </a:cubicBezTo>
                <a:cubicBezTo>
                  <a:pt x="429" y="59"/>
                  <a:pt x="429" y="59"/>
                  <a:pt x="429" y="59"/>
                </a:cubicBezTo>
                <a:cubicBezTo>
                  <a:pt x="429" y="105"/>
                  <a:pt x="429" y="105"/>
                  <a:pt x="429" y="105"/>
                </a:cubicBezTo>
                <a:cubicBezTo>
                  <a:pt x="429" y="127"/>
                  <a:pt x="441" y="134"/>
                  <a:pt x="457" y="134"/>
                </a:cubicBezTo>
                <a:cubicBezTo>
                  <a:pt x="466" y="134"/>
                  <a:pt x="473" y="132"/>
                  <a:pt x="479" y="128"/>
                </a:cubicBezTo>
                <a:cubicBezTo>
                  <a:pt x="479" y="106"/>
                  <a:pt x="479" y="106"/>
                  <a:pt x="479" y="106"/>
                </a:cubicBezTo>
                <a:cubicBezTo>
                  <a:pt x="475" y="108"/>
                  <a:pt x="470" y="110"/>
                  <a:pt x="465" y="110"/>
                </a:cubicBezTo>
                <a:cubicBezTo>
                  <a:pt x="459" y="110"/>
                  <a:pt x="457" y="107"/>
                  <a:pt x="457" y="100"/>
                </a:cubicBezTo>
                <a:cubicBezTo>
                  <a:pt x="457" y="59"/>
                  <a:pt x="457" y="59"/>
                  <a:pt x="457" y="59"/>
                </a:cubicBezTo>
                <a:cubicBezTo>
                  <a:pt x="479" y="59"/>
                  <a:pt x="479" y="59"/>
                  <a:pt x="479" y="59"/>
                </a:cubicBezTo>
                <a:cubicBezTo>
                  <a:pt x="479" y="36"/>
                  <a:pt x="479" y="36"/>
                  <a:pt x="479" y="36"/>
                </a:cubicBezTo>
                <a:cubicBezTo>
                  <a:pt x="457" y="36"/>
                  <a:pt x="457" y="36"/>
                  <a:pt x="457" y="36"/>
                </a:cubicBezTo>
                <a:lnTo>
                  <a:pt x="457" y="11"/>
                </a:lnTo>
                <a:close/>
                <a:moveTo>
                  <a:pt x="382" y="55"/>
                </a:moveTo>
                <a:cubicBezTo>
                  <a:pt x="382" y="36"/>
                  <a:pt x="382" y="36"/>
                  <a:pt x="382" y="36"/>
                </a:cubicBezTo>
                <a:cubicBezTo>
                  <a:pt x="354" y="36"/>
                  <a:pt x="354" y="36"/>
                  <a:pt x="354" y="36"/>
                </a:cubicBezTo>
                <a:cubicBezTo>
                  <a:pt x="354" y="132"/>
                  <a:pt x="354" y="132"/>
                  <a:pt x="354" y="132"/>
                </a:cubicBezTo>
                <a:cubicBezTo>
                  <a:pt x="382" y="132"/>
                  <a:pt x="382" y="132"/>
                  <a:pt x="382" y="132"/>
                </a:cubicBezTo>
                <a:cubicBezTo>
                  <a:pt x="382" y="97"/>
                  <a:pt x="382" y="97"/>
                  <a:pt x="382" y="97"/>
                </a:cubicBezTo>
                <a:cubicBezTo>
                  <a:pt x="382" y="74"/>
                  <a:pt x="393" y="63"/>
                  <a:pt x="411" y="63"/>
                </a:cubicBezTo>
                <a:cubicBezTo>
                  <a:pt x="412" y="63"/>
                  <a:pt x="412" y="63"/>
                  <a:pt x="412" y="63"/>
                </a:cubicBezTo>
                <a:cubicBezTo>
                  <a:pt x="412" y="34"/>
                  <a:pt x="412" y="34"/>
                  <a:pt x="412" y="34"/>
                </a:cubicBezTo>
                <a:cubicBezTo>
                  <a:pt x="396" y="33"/>
                  <a:pt x="387" y="42"/>
                  <a:pt x="382" y="55"/>
                </a:cubicBezTo>
                <a:close/>
                <a:moveTo>
                  <a:pt x="1335" y="34"/>
                </a:moveTo>
                <a:cubicBezTo>
                  <a:pt x="1305" y="34"/>
                  <a:pt x="1283" y="56"/>
                  <a:pt x="1283" y="84"/>
                </a:cubicBezTo>
                <a:cubicBezTo>
                  <a:pt x="1283" y="84"/>
                  <a:pt x="1283" y="84"/>
                  <a:pt x="1283" y="84"/>
                </a:cubicBezTo>
                <a:cubicBezTo>
                  <a:pt x="1283" y="112"/>
                  <a:pt x="1305" y="134"/>
                  <a:pt x="1335" y="134"/>
                </a:cubicBezTo>
                <a:cubicBezTo>
                  <a:pt x="1365" y="134"/>
                  <a:pt x="1387" y="112"/>
                  <a:pt x="1387" y="84"/>
                </a:cubicBezTo>
                <a:cubicBezTo>
                  <a:pt x="1387" y="84"/>
                  <a:pt x="1387" y="84"/>
                  <a:pt x="1387" y="84"/>
                </a:cubicBezTo>
                <a:cubicBezTo>
                  <a:pt x="1387" y="56"/>
                  <a:pt x="1365" y="34"/>
                  <a:pt x="1335" y="34"/>
                </a:cubicBezTo>
                <a:close/>
                <a:moveTo>
                  <a:pt x="1360" y="84"/>
                </a:moveTo>
                <a:cubicBezTo>
                  <a:pt x="1360" y="99"/>
                  <a:pt x="1351" y="111"/>
                  <a:pt x="1335" y="111"/>
                </a:cubicBezTo>
                <a:cubicBezTo>
                  <a:pt x="1320" y="111"/>
                  <a:pt x="1310" y="98"/>
                  <a:pt x="1310" y="84"/>
                </a:cubicBezTo>
                <a:cubicBezTo>
                  <a:pt x="1310" y="84"/>
                  <a:pt x="1310" y="84"/>
                  <a:pt x="1310" y="84"/>
                </a:cubicBezTo>
                <a:cubicBezTo>
                  <a:pt x="1310" y="70"/>
                  <a:pt x="1319" y="58"/>
                  <a:pt x="1335" y="58"/>
                </a:cubicBezTo>
                <a:cubicBezTo>
                  <a:pt x="1350" y="58"/>
                  <a:pt x="1360" y="70"/>
                  <a:pt x="1360" y="84"/>
                </a:cubicBezTo>
                <a:close/>
                <a:moveTo>
                  <a:pt x="1834" y="55"/>
                </a:moveTo>
                <a:cubicBezTo>
                  <a:pt x="1834" y="36"/>
                  <a:pt x="1834" y="36"/>
                  <a:pt x="1834" y="36"/>
                </a:cubicBezTo>
                <a:cubicBezTo>
                  <a:pt x="1807" y="36"/>
                  <a:pt x="1807" y="36"/>
                  <a:pt x="1807" y="36"/>
                </a:cubicBezTo>
                <a:cubicBezTo>
                  <a:pt x="1807" y="132"/>
                  <a:pt x="1807" y="132"/>
                  <a:pt x="1807" y="132"/>
                </a:cubicBezTo>
                <a:cubicBezTo>
                  <a:pt x="1834" y="132"/>
                  <a:pt x="1834" y="132"/>
                  <a:pt x="1834" y="132"/>
                </a:cubicBezTo>
                <a:cubicBezTo>
                  <a:pt x="1834" y="97"/>
                  <a:pt x="1834" y="97"/>
                  <a:pt x="1834" y="97"/>
                </a:cubicBezTo>
                <a:cubicBezTo>
                  <a:pt x="1834" y="74"/>
                  <a:pt x="1845" y="63"/>
                  <a:pt x="1863" y="63"/>
                </a:cubicBezTo>
                <a:cubicBezTo>
                  <a:pt x="1865" y="63"/>
                  <a:pt x="1865" y="63"/>
                  <a:pt x="1865" y="63"/>
                </a:cubicBezTo>
                <a:cubicBezTo>
                  <a:pt x="1865" y="34"/>
                  <a:pt x="1865" y="34"/>
                  <a:pt x="1865" y="34"/>
                </a:cubicBezTo>
                <a:cubicBezTo>
                  <a:pt x="1848" y="33"/>
                  <a:pt x="1839" y="42"/>
                  <a:pt x="1834" y="55"/>
                </a:cubicBezTo>
                <a:close/>
                <a:moveTo>
                  <a:pt x="1748" y="34"/>
                </a:moveTo>
                <a:cubicBezTo>
                  <a:pt x="1718" y="34"/>
                  <a:pt x="1696" y="56"/>
                  <a:pt x="1696" y="84"/>
                </a:cubicBezTo>
                <a:cubicBezTo>
                  <a:pt x="1696" y="84"/>
                  <a:pt x="1696" y="84"/>
                  <a:pt x="1696" y="84"/>
                </a:cubicBezTo>
                <a:cubicBezTo>
                  <a:pt x="1696" y="112"/>
                  <a:pt x="1718" y="134"/>
                  <a:pt x="1748" y="134"/>
                </a:cubicBezTo>
                <a:cubicBezTo>
                  <a:pt x="1778" y="134"/>
                  <a:pt x="1800" y="112"/>
                  <a:pt x="1800" y="84"/>
                </a:cubicBezTo>
                <a:cubicBezTo>
                  <a:pt x="1800" y="84"/>
                  <a:pt x="1800" y="84"/>
                  <a:pt x="1800" y="84"/>
                </a:cubicBezTo>
                <a:cubicBezTo>
                  <a:pt x="1800" y="56"/>
                  <a:pt x="1778" y="34"/>
                  <a:pt x="1748" y="34"/>
                </a:cubicBezTo>
                <a:close/>
                <a:moveTo>
                  <a:pt x="1773" y="84"/>
                </a:moveTo>
                <a:cubicBezTo>
                  <a:pt x="1773" y="99"/>
                  <a:pt x="1764" y="111"/>
                  <a:pt x="1748" y="111"/>
                </a:cubicBezTo>
                <a:cubicBezTo>
                  <a:pt x="1733" y="111"/>
                  <a:pt x="1723" y="98"/>
                  <a:pt x="1723" y="84"/>
                </a:cubicBezTo>
                <a:cubicBezTo>
                  <a:pt x="1723" y="84"/>
                  <a:pt x="1723" y="84"/>
                  <a:pt x="1723" y="84"/>
                </a:cubicBezTo>
                <a:cubicBezTo>
                  <a:pt x="1723" y="70"/>
                  <a:pt x="1732" y="58"/>
                  <a:pt x="1748" y="58"/>
                </a:cubicBezTo>
                <a:cubicBezTo>
                  <a:pt x="1763" y="58"/>
                  <a:pt x="1773" y="70"/>
                  <a:pt x="1773" y="84"/>
                </a:cubicBezTo>
                <a:close/>
                <a:moveTo>
                  <a:pt x="1465" y="48"/>
                </a:moveTo>
                <a:cubicBezTo>
                  <a:pt x="1458" y="40"/>
                  <a:pt x="1449" y="34"/>
                  <a:pt x="1434" y="34"/>
                </a:cubicBezTo>
                <a:cubicBezTo>
                  <a:pt x="1412" y="34"/>
                  <a:pt x="1391" y="50"/>
                  <a:pt x="1391" y="79"/>
                </a:cubicBezTo>
                <a:cubicBezTo>
                  <a:pt x="1391" y="79"/>
                  <a:pt x="1391" y="79"/>
                  <a:pt x="1391" y="79"/>
                </a:cubicBezTo>
                <a:cubicBezTo>
                  <a:pt x="1391" y="108"/>
                  <a:pt x="1412" y="124"/>
                  <a:pt x="1434" y="124"/>
                </a:cubicBezTo>
                <a:cubicBezTo>
                  <a:pt x="1448" y="124"/>
                  <a:pt x="1457" y="118"/>
                  <a:pt x="1465" y="109"/>
                </a:cubicBezTo>
                <a:cubicBezTo>
                  <a:pt x="1465" y="113"/>
                  <a:pt x="1465" y="113"/>
                  <a:pt x="1465" y="113"/>
                </a:cubicBezTo>
                <a:cubicBezTo>
                  <a:pt x="1465" y="130"/>
                  <a:pt x="1457" y="139"/>
                  <a:pt x="1438" y="139"/>
                </a:cubicBezTo>
                <a:cubicBezTo>
                  <a:pt x="1425" y="139"/>
                  <a:pt x="1415" y="136"/>
                  <a:pt x="1405" y="131"/>
                </a:cubicBezTo>
                <a:cubicBezTo>
                  <a:pt x="1396" y="151"/>
                  <a:pt x="1396" y="151"/>
                  <a:pt x="1396" y="151"/>
                </a:cubicBezTo>
                <a:cubicBezTo>
                  <a:pt x="1408" y="158"/>
                  <a:pt x="1423" y="161"/>
                  <a:pt x="1439" y="161"/>
                </a:cubicBezTo>
                <a:cubicBezTo>
                  <a:pt x="1457" y="161"/>
                  <a:pt x="1471" y="157"/>
                  <a:pt x="1480" y="148"/>
                </a:cubicBezTo>
                <a:cubicBezTo>
                  <a:pt x="1488" y="140"/>
                  <a:pt x="1492" y="128"/>
                  <a:pt x="1492" y="110"/>
                </a:cubicBezTo>
                <a:cubicBezTo>
                  <a:pt x="1492" y="36"/>
                  <a:pt x="1492" y="36"/>
                  <a:pt x="1492" y="36"/>
                </a:cubicBezTo>
                <a:cubicBezTo>
                  <a:pt x="1465" y="36"/>
                  <a:pt x="1465" y="36"/>
                  <a:pt x="1465" y="36"/>
                </a:cubicBezTo>
                <a:lnTo>
                  <a:pt x="1465" y="48"/>
                </a:lnTo>
                <a:close/>
                <a:moveTo>
                  <a:pt x="1465" y="79"/>
                </a:moveTo>
                <a:cubicBezTo>
                  <a:pt x="1465" y="92"/>
                  <a:pt x="1455" y="102"/>
                  <a:pt x="1442" y="102"/>
                </a:cubicBezTo>
                <a:cubicBezTo>
                  <a:pt x="1429" y="102"/>
                  <a:pt x="1419" y="93"/>
                  <a:pt x="1419" y="79"/>
                </a:cubicBezTo>
                <a:cubicBezTo>
                  <a:pt x="1419" y="79"/>
                  <a:pt x="1419" y="79"/>
                  <a:pt x="1419" y="79"/>
                </a:cubicBezTo>
                <a:cubicBezTo>
                  <a:pt x="1419" y="66"/>
                  <a:pt x="1429" y="57"/>
                  <a:pt x="1442" y="57"/>
                </a:cubicBezTo>
                <a:cubicBezTo>
                  <a:pt x="1455" y="57"/>
                  <a:pt x="1465" y="66"/>
                  <a:pt x="1465" y="79"/>
                </a:cubicBezTo>
                <a:close/>
                <a:moveTo>
                  <a:pt x="1697" y="37"/>
                </a:moveTo>
                <a:cubicBezTo>
                  <a:pt x="1675" y="37"/>
                  <a:pt x="1675" y="37"/>
                  <a:pt x="1675" y="37"/>
                </a:cubicBezTo>
                <a:cubicBezTo>
                  <a:pt x="1675" y="33"/>
                  <a:pt x="1675" y="33"/>
                  <a:pt x="1675" y="33"/>
                </a:cubicBezTo>
                <a:cubicBezTo>
                  <a:pt x="1675" y="26"/>
                  <a:pt x="1678" y="23"/>
                  <a:pt x="1684" y="23"/>
                </a:cubicBezTo>
                <a:cubicBezTo>
                  <a:pt x="1689" y="23"/>
                  <a:pt x="1693" y="24"/>
                  <a:pt x="1697" y="25"/>
                </a:cubicBezTo>
                <a:cubicBezTo>
                  <a:pt x="1697" y="2"/>
                  <a:pt x="1697" y="2"/>
                  <a:pt x="1697" y="2"/>
                </a:cubicBezTo>
                <a:cubicBezTo>
                  <a:pt x="1692" y="1"/>
                  <a:pt x="1686" y="0"/>
                  <a:pt x="1677" y="0"/>
                </a:cubicBezTo>
                <a:cubicBezTo>
                  <a:pt x="1668" y="0"/>
                  <a:pt x="1660" y="2"/>
                  <a:pt x="1655" y="7"/>
                </a:cubicBezTo>
                <a:cubicBezTo>
                  <a:pt x="1650" y="12"/>
                  <a:pt x="1648" y="20"/>
                  <a:pt x="1648" y="31"/>
                </a:cubicBezTo>
                <a:cubicBezTo>
                  <a:pt x="1648" y="37"/>
                  <a:pt x="1648" y="37"/>
                  <a:pt x="1648" y="37"/>
                </a:cubicBezTo>
                <a:cubicBezTo>
                  <a:pt x="1636" y="37"/>
                  <a:pt x="1636" y="37"/>
                  <a:pt x="1636" y="37"/>
                </a:cubicBezTo>
                <a:cubicBezTo>
                  <a:pt x="1636" y="59"/>
                  <a:pt x="1636" y="59"/>
                  <a:pt x="1636" y="59"/>
                </a:cubicBezTo>
                <a:cubicBezTo>
                  <a:pt x="1648" y="59"/>
                  <a:pt x="1648" y="59"/>
                  <a:pt x="1648" y="59"/>
                </a:cubicBezTo>
                <a:cubicBezTo>
                  <a:pt x="1648" y="132"/>
                  <a:pt x="1648" y="132"/>
                  <a:pt x="1648" y="132"/>
                </a:cubicBezTo>
                <a:cubicBezTo>
                  <a:pt x="1675" y="132"/>
                  <a:pt x="1675" y="132"/>
                  <a:pt x="1675" y="132"/>
                </a:cubicBezTo>
                <a:cubicBezTo>
                  <a:pt x="1675" y="59"/>
                  <a:pt x="1675" y="59"/>
                  <a:pt x="1675" y="59"/>
                </a:cubicBezTo>
                <a:cubicBezTo>
                  <a:pt x="1697" y="59"/>
                  <a:pt x="1697" y="59"/>
                  <a:pt x="1697" y="59"/>
                </a:cubicBezTo>
                <a:lnTo>
                  <a:pt x="1697" y="37"/>
                </a:lnTo>
                <a:close/>
                <a:moveTo>
                  <a:pt x="1548" y="101"/>
                </a:moveTo>
                <a:cubicBezTo>
                  <a:pt x="1526" y="36"/>
                  <a:pt x="1526" y="36"/>
                  <a:pt x="1526" y="36"/>
                </a:cubicBezTo>
                <a:cubicBezTo>
                  <a:pt x="1497" y="36"/>
                  <a:pt x="1497" y="36"/>
                  <a:pt x="1497" y="36"/>
                </a:cubicBezTo>
                <a:cubicBezTo>
                  <a:pt x="1535" y="132"/>
                  <a:pt x="1535" y="132"/>
                  <a:pt x="1535" y="132"/>
                </a:cubicBezTo>
                <a:cubicBezTo>
                  <a:pt x="1532" y="137"/>
                  <a:pt x="1530" y="139"/>
                  <a:pt x="1525" y="139"/>
                </a:cubicBezTo>
                <a:cubicBezTo>
                  <a:pt x="1521" y="139"/>
                  <a:pt x="1517" y="137"/>
                  <a:pt x="1513" y="135"/>
                </a:cubicBezTo>
                <a:cubicBezTo>
                  <a:pt x="1504" y="155"/>
                  <a:pt x="1504" y="155"/>
                  <a:pt x="1504" y="155"/>
                </a:cubicBezTo>
                <a:cubicBezTo>
                  <a:pt x="1511" y="159"/>
                  <a:pt x="1519" y="161"/>
                  <a:pt x="1528" y="161"/>
                </a:cubicBezTo>
                <a:cubicBezTo>
                  <a:pt x="1545" y="161"/>
                  <a:pt x="1553" y="154"/>
                  <a:pt x="1560" y="134"/>
                </a:cubicBezTo>
                <a:cubicBezTo>
                  <a:pt x="1597" y="36"/>
                  <a:pt x="1597" y="36"/>
                  <a:pt x="1597" y="36"/>
                </a:cubicBezTo>
                <a:cubicBezTo>
                  <a:pt x="1569" y="36"/>
                  <a:pt x="1569" y="36"/>
                  <a:pt x="1569" y="36"/>
                </a:cubicBezTo>
                <a:lnTo>
                  <a:pt x="1548" y="101"/>
                </a:lnTo>
                <a:close/>
                <a:moveTo>
                  <a:pt x="1008" y="34"/>
                </a:moveTo>
                <a:cubicBezTo>
                  <a:pt x="994" y="34"/>
                  <a:pt x="986" y="41"/>
                  <a:pt x="980" y="49"/>
                </a:cubicBezTo>
                <a:cubicBezTo>
                  <a:pt x="980" y="1"/>
                  <a:pt x="980" y="1"/>
                  <a:pt x="980" y="1"/>
                </a:cubicBezTo>
                <a:cubicBezTo>
                  <a:pt x="952" y="1"/>
                  <a:pt x="952" y="1"/>
                  <a:pt x="952" y="1"/>
                </a:cubicBezTo>
                <a:cubicBezTo>
                  <a:pt x="952" y="132"/>
                  <a:pt x="952" y="132"/>
                  <a:pt x="952" y="132"/>
                </a:cubicBezTo>
                <a:cubicBezTo>
                  <a:pt x="980" y="132"/>
                  <a:pt x="980" y="132"/>
                  <a:pt x="980" y="132"/>
                </a:cubicBezTo>
                <a:cubicBezTo>
                  <a:pt x="980" y="78"/>
                  <a:pt x="980" y="78"/>
                  <a:pt x="980" y="78"/>
                </a:cubicBezTo>
                <a:cubicBezTo>
                  <a:pt x="980" y="65"/>
                  <a:pt x="986" y="59"/>
                  <a:pt x="997" y="59"/>
                </a:cubicBezTo>
                <a:cubicBezTo>
                  <a:pt x="1007" y="59"/>
                  <a:pt x="1013" y="65"/>
                  <a:pt x="1013" y="78"/>
                </a:cubicBezTo>
                <a:cubicBezTo>
                  <a:pt x="1013" y="132"/>
                  <a:pt x="1013" y="132"/>
                  <a:pt x="1013" y="132"/>
                </a:cubicBezTo>
                <a:cubicBezTo>
                  <a:pt x="1040" y="132"/>
                  <a:pt x="1040" y="132"/>
                  <a:pt x="1040" y="132"/>
                </a:cubicBezTo>
                <a:cubicBezTo>
                  <a:pt x="1040" y="70"/>
                  <a:pt x="1040" y="70"/>
                  <a:pt x="1040" y="70"/>
                </a:cubicBezTo>
                <a:cubicBezTo>
                  <a:pt x="1040" y="48"/>
                  <a:pt x="1028" y="34"/>
                  <a:pt x="1008" y="34"/>
                </a:cubicBezTo>
                <a:close/>
                <a:moveTo>
                  <a:pt x="1250" y="132"/>
                </a:moveTo>
                <a:cubicBezTo>
                  <a:pt x="1278" y="132"/>
                  <a:pt x="1278" y="132"/>
                  <a:pt x="1278" y="132"/>
                </a:cubicBezTo>
                <a:cubicBezTo>
                  <a:pt x="1278" y="1"/>
                  <a:pt x="1278" y="1"/>
                  <a:pt x="1278" y="1"/>
                </a:cubicBezTo>
                <a:cubicBezTo>
                  <a:pt x="1250" y="1"/>
                  <a:pt x="1250" y="1"/>
                  <a:pt x="1250" y="1"/>
                </a:cubicBezTo>
                <a:lnTo>
                  <a:pt x="1250" y="132"/>
                </a:lnTo>
                <a:close/>
                <a:moveTo>
                  <a:pt x="1103" y="34"/>
                </a:moveTo>
                <a:cubicBezTo>
                  <a:pt x="1089" y="34"/>
                  <a:pt x="1081" y="41"/>
                  <a:pt x="1075" y="49"/>
                </a:cubicBezTo>
                <a:cubicBezTo>
                  <a:pt x="1075" y="36"/>
                  <a:pt x="1075" y="36"/>
                  <a:pt x="1075" y="36"/>
                </a:cubicBezTo>
                <a:cubicBezTo>
                  <a:pt x="1047" y="36"/>
                  <a:pt x="1047" y="36"/>
                  <a:pt x="1047" y="36"/>
                </a:cubicBezTo>
                <a:cubicBezTo>
                  <a:pt x="1047" y="132"/>
                  <a:pt x="1047" y="132"/>
                  <a:pt x="1047" y="132"/>
                </a:cubicBezTo>
                <a:cubicBezTo>
                  <a:pt x="1075" y="132"/>
                  <a:pt x="1075" y="132"/>
                  <a:pt x="1075" y="132"/>
                </a:cubicBezTo>
                <a:cubicBezTo>
                  <a:pt x="1075" y="78"/>
                  <a:pt x="1075" y="78"/>
                  <a:pt x="1075" y="78"/>
                </a:cubicBezTo>
                <a:cubicBezTo>
                  <a:pt x="1075" y="65"/>
                  <a:pt x="1081" y="59"/>
                  <a:pt x="1092" y="59"/>
                </a:cubicBezTo>
                <a:cubicBezTo>
                  <a:pt x="1102" y="59"/>
                  <a:pt x="1108" y="65"/>
                  <a:pt x="1108" y="78"/>
                </a:cubicBezTo>
                <a:cubicBezTo>
                  <a:pt x="1108" y="132"/>
                  <a:pt x="1108" y="132"/>
                  <a:pt x="1108" y="132"/>
                </a:cubicBezTo>
                <a:cubicBezTo>
                  <a:pt x="1135" y="132"/>
                  <a:pt x="1135" y="132"/>
                  <a:pt x="1135" y="132"/>
                </a:cubicBezTo>
                <a:cubicBezTo>
                  <a:pt x="1135" y="70"/>
                  <a:pt x="1135" y="70"/>
                  <a:pt x="1135" y="70"/>
                </a:cubicBezTo>
                <a:cubicBezTo>
                  <a:pt x="1135" y="48"/>
                  <a:pt x="1123" y="34"/>
                  <a:pt x="1103" y="34"/>
                </a:cubicBezTo>
                <a:close/>
                <a:moveTo>
                  <a:pt x="910" y="111"/>
                </a:moveTo>
                <a:cubicBezTo>
                  <a:pt x="895" y="111"/>
                  <a:pt x="885" y="99"/>
                  <a:pt x="885" y="84"/>
                </a:cubicBezTo>
                <a:cubicBezTo>
                  <a:pt x="885" y="84"/>
                  <a:pt x="885" y="84"/>
                  <a:pt x="885" y="84"/>
                </a:cubicBezTo>
                <a:cubicBezTo>
                  <a:pt x="885" y="70"/>
                  <a:pt x="895" y="58"/>
                  <a:pt x="909" y="58"/>
                </a:cubicBezTo>
                <a:cubicBezTo>
                  <a:pt x="918" y="58"/>
                  <a:pt x="925" y="62"/>
                  <a:pt x="931" y="68"/>
                </a:cubicBezTo>
                <a:cubicBezTo>
                  <a:pt x="947" y="50"/>
                  <a:pt x="947" y="50"/>
                  <a:pt x="947" y="50"/>
                </a:cubicBezTo>
                <a:cubicBezTo>
                  <a:pt x="938" y="40"/>
                  <a:pt x="927" y="34"/>
                  <a:pt x="909" y="34"/>
                </a:cubicBezTo>
                <a:cubicBezTo>
                  <a:pt x="880" y="34"/>
                  <a:pt x="859" y="57"/>
                  <a:pt x="859" y="84"/>
                </a:cubicBezTo>
                <a:cubicBezTo>
                  <a:pt x="859" y="84"/>
                  <a:pt x="859" y="84"/>
                  <a:pt x="859" y="84"/>
                </a:cubicBezTo>
                <a:cubicBezTo>
                  <a:pt x="859" y="112"/>
                  <a:pt x="880" y="134"/>
                  <a:pt x="909" y="134"/>
                </a:cubicBezTo>
                <a:cubicBezTo>
                  <a:pt x="928" y="134"/>
                  <a:pt x="939" y="127"/>
                  <a:pt x="948" y="117"/>
                </a:cubicBezTo>
                <a:cubicBezTo>
                  <a:pt x="932" y="100"/>
                  <a:pt x="932" y="100"/>
                  <a:pt x="932" y="100"/>
                </a:cubicBezTo>
                <a:cubicBezTo>
                  <a:pt x="925" y="107"/>
                  <a:pt x="919" y="111"/>
                  <a:pt x="910" y="111"/>
                </a:cubicBezTo>
                <a:close/>
                <a:moveTo>
                  <a:pt x="1945" y="35"/>
                </a:moveTo>
                <a:cubicBezTo>
                  <a:pt x="1929" y="35"/>
                  <a:pt x="1918" y="38"/>
                  <a:pt x="1908" y="42"/>
                </a:cubicBezTo>
                <a:cubicBezTo>
                  <a:pt x="1915" y="63"/>
                  <a:pt x="1915" y="63"/>
                  <a:pt x="1915" y="63"/>
                </a:cubicBezTo>
                <a:cubicBezTo>
                  <a:pt x="1923" y="60"/>
                  <a:pt x="1931" y="58"/>
                  <a:pt x="1941" y="58"/>
                </a:cubicBezTo>
                <a:cubicBezTo>
                  <a:pt x="1955" y="58"/>
                  <a:pt x="1962" y="64"/>
                  <a:pt x="1962" y="76"/>
                </a:cubicBezTo>
                <a:cubicBezTo>
                  <a:pt x="1962" y="77"/>
                  <a:pt x="1962" y="77"/>
                  <a:pt x="1962" y="77"/>
                </a:cubicBezTo>
                <a:cubicBezTo>
                  <a:pt x="1955" y="75"/>
                  <a:pt x="1948" y="73"/>
                  <a:pt x="1938" y="73"/>
                </a:cubicBezTo>
                <a:cubicBezTo>
                  <a:pt x="1915" y="73"/>
                  <a:pt x="1899" y="83"/>
                  <a:pt x="1899" y="104"/>
                </a:cubicBezTo>
                <a:cubicBezTo>
                  <a:pt x="1899" y="104"/>
                  <a:pt x="1899" y="104"/>
                  <a:pt x="1899" y="104"/>
                </a:cubicBezTo>
                <a:cubicBezTo>
                  <a:pt x="1899" y="123"/>
                  <a:pt x="1914" y="134"/>
                  <a:pt x="1932" y="134"/>
                </a:cubicBezTo>
                <a:cubicBezTo>
                  <a:pt x="1946" y="134"/>
                  <a:pt x="1955" y="129"/>
                  <a:pt x="1962" y="122"/>
                </a:cubicBezTo>
                <a:cubicBezTo>
                  <a:pt x="1962" y="132"/>
                  <a:pt x="1962" y="132"/>
                  <a:pt x="1962" y="132"/>
                </a:cubicBezTo>
                <a:cubicBezTo>
                  <a:pt x="1988" y="132"/>
                  <a:pt x="1988" y="132"/>
                  <a:pt x="1988" y="132"/>
                </a:cubicBezTo>
                <a:cubicBezTo>
                  <a:pt x="1988" y="76"/>
                  <a:pt x="1988" y="76"/>
                  <a:pt x="1988" y="76"/>
                </a:cubicBezTo>
                <a:cubicBezTo>
                  <a:pt x="1988" y="63"/>
                  <a:pt x="1985" y="53"/>
                  <a:pt x="1978" y="46"/>
                </a:cubicBezTo>
                <a:cubicBezTo>
                  <a:pt x="1971" y="39"/>
                  <a:pt x="1960" y="35"/>
                  <a:pt x="1945" y="35"/>
                </a:cubicBezTo>
                <a:close/>
                <a:moveTo>
                  <a:pt x="1962" y="98"/>
                </a:moveTo>
                <a:cubicBezTo>
                  <a:pt x="1962" y="108"/>
                  <a:pt x="1953" y="115"/>
                  <a:pt x="1941" y="115"/>
                </a:cubicBezTo>
                <a:cubicBezTo>
                  <a:pt x="1932" y="115"/>
                  <a:pt x="1926" y="111"/>
                  <a:pt x="1926" y="103"/>
                </a:cubicBezTo>
                <a:cubicBezTo>
                  <a:pt x="1926" y="103"/>
                  <a:pt x="1926" y="103"/>
                  <a:pt x="1926" y="103"/>
                </a:cubicBezTo>
                <a:cubicBezTo>
                  <a:pt x="1926" y="94"/>
                  <a:pt x="1933" y="90"/>
                  <a:pt x="1945" y="90"/>
                </a:cubicBezTo>
                <a:cubicBezTo>
                  <a:pt x="1951" y="90"/>
                  <a:pt x="1957" y="91"/>
                  <a:pt x="1962" y="93"/>
                </a:cubicBezTo>
                <a:lnTo>
                  <a:pt x="1962" y="98"/>
                </a:lnTo>
                <a:close/>
                <a:moveTo>
                  <a:pt x="1193" y="34"/>
                </a:moveTo>
                <a:cubicBezTo>
                  <a:pt x="1163" y="34"/>
                  <a:pt x="1141" y="56"/>
                  <a:pt x="1141" y="84"/>
                </a:cubicBezTo>
                <a:cubicBezTo>
                  <a:pt x="1141" y="84"/>
                  <a:pt x="1141" y="84"/>
                  <a:pt x="1141" y="84"/>
                </a:cubicBezTo>
                <a:cubicBezTo>
                  <a:pt x="1141" y="112"/>
                  <a:pt x="1163" y="134"/>
                  <a:pt x="1193" y="134"/>
                </a:cubicBezTo>
                <a:cubicBezTo>
                  <a:pt x="1223" y="134"/>
                  <a:pt x="1245" y="112"/>
                  <a:pt x="1245" y="84"/>
                </a:cubicBezTo>
                <a:cubicBezTo>
                  <a:pt x="1245" y="84"/>
                  <a:pt x="1245" y="84"/>
                  <a:pt x="1245" y="84"/>
                </a:cubicBezTo>
                <a:cubicBezTo>
                  <a:pt x="1245" y="56"/>
                  <a:pt x="1223" y="34"/>
                  <a:pt x="1193" y="34"/>
                </a:cubicBezTo>
                <a:close/>
                <a:moveTo>
                  <a:pt x="1218" y="84"/>
                </a:moveTo>
                <a:cubicBezTo>
                  <a:pt x="1218" y="99"/>
                  <a:pt x="1209" y="111"/>
                  <a:pt x="1193" y="111"/>
                </a:cubicBezTo>
                <a:cubicBezTo>
                  <a:pt x="1178" y="111"/>
                  <a:pt x="1168" y="98"/>
                  <a:pt x="1168" y="84"/>
                </a:cubicBezTo>
                <a:cubicBezTo>
                  <a:pt x="1168" y="84"/>
                  <a:pt x="1168" y="84"/>
                  <a:pt x="1168" y="84"/>
                </a:cubicBezTo>
                <a:cubicBezTo>
                  <a:pt x="1168" y="70"/>
                  <a:pt x="1177" y="58"/>
                  <a:pt x="1193" y="58"/>
                </a:cubicBezTo>
                <a:cubicBezTo>
                  <a:pt x="1208" y="58"/>
                  <a:pt x="1218" y="70"/>
                  <a:pt x="1218" y="8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p>
        </p:txBody>
      </p:sp>
    </p:spTree>
    <p:extLst>
      <p:ext uri="{BB962C8B-B14F-4D97-AF65-F5344CB8AC3E}">
        <p14:creationId xmlns:p14="http://schemas.microsoft.com/office/powerpoint/2010/main" val="1700263125"/>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with Subtitle Content_Black">
    <p:bg>
      <p:bgPr>
        <a:solidFill>
          <a:srgbClr val="1E0013"/>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70458" y="1312042"/>
            <a:ext cx="8005371" cy="3259959"/>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type="body" idx="10" hasCustomPrompt="1"/>
          </p:nvPr>
        </p:nvSpPr>
        <p:spPr bwMode="gray">
          <a:xfrm>
            <a:off x="570457" y="698672"/>
            <a:ext cx="8005371" cy="196208"/>
          </a:xfrm>
          <a:prstGeom prst="rect">
            <a:avLst/>
          </a:prstGeom>
        </p:spPr>
        <p:txBody>
          <a:bodyPr lIns="0" tIns="0" rIns="0" bIns="0" anchor="t" anchorCtr="0">
            <a:noAutofit/>
          </a:bodyPr>
          <a:lstStyle>
            <a:lvl1pPr marL="0" indent="0">
              <a:lnSpc>
                <a:spcPct val="85000"/>
              </a:lnSpc>
              <a:spcBef>
                <a:spcPts val="0"/>
              </a:spcBef>
              <a:buNone/>
              <a:defRPr sz="1500" b="0">
                <a:solidFill>
                  <a:schemeClr val="bg1"/>
                </a:solidFill>
                <a:latin typeface="Arial" pitchFamily="34" charset="0"/>
                <a:cs typeface="Arial" pitchFamily="34" charset="0"/>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11" name="Title 28"/>
          <p:cNvSpPr>
            <a:spLocks noGrp="1"/>
          </p:cNvSpPr>
          <p:nvPr>
            <p:ph type="title" hasCustomPrompt="1"/>
          </p:nvPr>
        </p:nvSpPr>
        <p:spPr bwMode="gray">
          <a:xfrm>
            <a:off x="570458"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2" name="Slide Number Placeholder 1">
            <a:extLst>
              <a:ext uri="{FF2B5EF4-FFF2-40B4-BE49-F238E27FC236}">
                <a16:creationId xmlns:a16="http://schemas.microsoft.com/office/drawing/2014/main" id="{C2F390D5-FAC3-3E07-D977-2FACDFA7E866}"/>
              </a:ext>
            </a:extLst>
          </p:cNvPr>
          <p:cNvSpPr>
            <a:spLocks noGrp="1"/>
          </p:cNvSpPr>
          <p:nvPr>
            <p:ph type="sldNum" sz="quarter" idx="11"/>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9" name="TextBox 18">
            <a:extLst>
              <a:ext uri="{FF2B5EF4-FFF2-40B4-BE49-F238E27FC236}">
                <a16:creationId xmlns:a16="http://schemas.microsoft.com/office/drawing/2014/main" id="{F05F3551-81ED-C908-0D9D-64C876F81F0D}"/>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20" name="Group 19">
            <a:extLst>
              <a:ext uri="{FF2B5EF4-FFF2-40B4-BE49-F238E27FC236}">
                <a16:creationId xmlns:a16="http://schemas.microsoft.com/office/drawing/2014/main" id="{FE1D901D-347E-CD3C-E49E-6240407331F6}"/>
              </a:ext>
            </a:extLst>
          </p:cNvPr>
          <p:cNvGrpSpPr>
            <a:grpSpLocks noChangeAspect="1"/>
          </p:cNvGrpSpPr>
          <p:nvPr/>
        </p:nvGrpSpPr>
        <p:grpSpPr>
          <a:xfrm>
            <a:off x="570458" y="4761212"/>
            <a:ext cx="583082" cy="194487"/>
            <a:chOff x="547688" y="952500"/>
            <a:chExt cx="12190413" cy="4067175"/>
          </a:xfrm>
        </p:grpSpPr>
        <p:sp>
          <p:nvSpPr>
            <p:cNvPr id="21" name="Rectangle 20">
              <a:extLst>
                <a:ext uri="{FF2B5EF4-FFF2-40B4-BE49-F238E27FC236}">
                  <a16:creationId xmlns:a16="http://schemas.microsoft.com/office/drawing/2014/main" id="{7D379CA7-ADA1-DB35-B963-28B950F90E88}"/>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7">
              <a:extLst>
                <a:ext uri="{FF2B5EF4-FFF2-40B4-BE49-F238E27FC236}">
                  <a16:creationId xmlns:a16="http://schemas.microsoft.com/office/drawing/2014/main" id="{6CCA88FD-78DE-CEC8-8BFD-721D475ECD22}"/>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5" name="Freeform 8">
              <a:extLst>
                <a:ext uri="{FF2B5EF4-FFF2-40B4-BE49-F238E27FC236}">
                  <a16:creationId xmlns:a16="http://schemas.microsoft.com/office/drawing/2014/main" id="{FF7D2711-8021-39A5-678E-CDC6C4470DBC}"/>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6" name="Freeform 9">
              <a:extLst>
                <a:ext uri="{FF2B5EF4-FFF2-40B4-BE49-F238E27FC236}">
                  <a16:creationId xmlns:a16="http://schemas.microsoft.com/office/drawing/2014/main" id="{C3BC8212-B451-4273-2728-F59952E7BCE2}"/>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7" name="Freeform 10">
              <a:extLst>
                <a:ext uri="{FF2B5EF4-FFF2-40B4-BE49-F238E27FC236}">
                  <a16:creationId xmlns:a16="http://schemas.microsoft.com/office/drawing/2014/main" id="{FE52C8F5-D1FE-4AC8-4162-7CF0174C7F6D}"/>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10">
              <a:extLst>
                <a:ext uri="{FF2B5EF4-FFF2-40B4-BE49-F238E27FC236}">
                  <a16:creationId xmlns:a16="http://schemas.microsoft.com/office/drawing/2014/main" id="{1B573B61-8792-4F95-2044-72CB5D601800}"/>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9" name="Freeform 11">
              <a:extLst>
                <a:ext uri="{FF2B5EF4-FFF2-40B4-BE49-F238E27FC236}">
                  <a16:creationId xmlns:a16="http://schemas.microsoft.com/office/drawing/2014/main" id="{FEFCA5AB-AA3A-875C-1ECF-F75A93964C02}"/>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4198492387"/>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Slide">
    <p:bg>
      <p:bgPr>
        <a:solidFill>
          <a:schemeClr val="bg1"/>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70458"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70458" y="980695"/>
            <a:ext cx="3802743" cy="3591306"/>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sz="half" idx="14"/>
          </p:nvPr>
        </p:nvSpPr>
        <p:spPr bwMode="gray">
          <a:xfrm>
            <a:off x="4755722" y="980695"/>
            <a:ext cx="3800322" cy="3591306"/>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02FE5186-E704-46DB-A234-0339427F829C}"/>
              </a:ext>
            </a:extLst>
          </p:cNvPr>
          <p:cNvSpPr>
            <a:spLocks noGrp="1"/>
          </p:cNvSpPr>
          <p:nvPr>
            <p:ph type="sldNum" sz="quarter" idx="15"/>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8552796"/>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wo Column Slide_Black">
    <p:bg>
      <p:bgPr>
        <a:solidFill>
          <a:srgbClr val="1E0013"/>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70458" y="331896"/>
            <a:ext cx="8003085"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70458" y="980695"/>
            <a:ext cx="3802743"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sz="half" idx="14"/>
          </p:nvPr>
        </p:nvSpPr>
        <p:spPr bwMode="gray">
          <a:xfrm>
            <a:off x="4755722" y="980695"/>
            <a:ext cx="3800322"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a:extLst>
              <a:ext uri="{FF2B5EF4-FFF2-40B4-BE49-F238E27FC236}">
                <a16:creationId xmlns:a16="http://schemas.microsoft.com/office/drawing/2014/main" id="{54156568-E050-C688-ED26-0B21D0654CAA}"/>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21" name="Group 20">
            <a:extLst>
              <a:ext uri="{FF2B5EF4-FFF2-40B4-BE49-F238E27FC236}">
                <a16:creationId xmlns:a16="http://schemas.microsoft.com/office/drawing/2014/main" id="{8432C778-5728-8296-7A9A-58D2F0D46543}"/>
              </a:ext>
            </a:extLst>
          </p:cNvPr>
          <p:cNvGrpSpPr>
            <a:grpSpLocks noChangeAspect="1"/>
          </p:cNvGrpSpPr>
          <p:nvPr/>
        </p:nvGrpSpPr>
        <p:grpSpPr>
          <a:xfrm>
            <a:off x="570458" y="4761212"/>
            <a:ext cx="583082" cy="194487"/>
            <a:chOff x="547688" y="952500"/>
            <a:chExt cx="12190413" cy="4067175"/>
          </a:xfrm>
        </p:grpSpPr>
        <p:sp>
          <p:nvSpPr>
            <p:cNvPr id="22" name="Rectangle 21">
              <a:extLst>
                <a:ext uri="{FF2B5EF4-FFF2-40B4-BE49-F238E27FC236}">
                  <a16:creationId xmlns:a16="http://schemas.microsoft.com/office/drawing/2014/main" id="{915A9787-DD7C-7130-A8DF-4C258B1FA485}"/>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3" name="Freeform 7">
              <a:extLst>
                <a:ext uri="{FF2B5EF4-FFF2-40B4-BE49-F238E27FC236}">
                  <a16:creationId xmlns:a16="http://schemas.microsoft.com/office/drawing/2014/main" id="{C14D81DD-1F3B-B50D-F43D-3E209D4540B0}"/>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8">
              <a:extLst>
                <a:ext uri="{FF2B5EF4-FFF2-40B4-BE49-F238E27FC236}">
                  <a16:creationId xmlns:a16="http://schemas.microsoft.com/office/drawing/2014/main" id="{F58D34C8-C6F8-F06E-7715-9288F76C9A4E}"/>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5" name="Freeform 9">
              <a:extLst>
                <a:ext uri="{FF2B5EF4-FFF2-40B4-BE49-F238E27FC236}">
                  <a16:creationId xmlns:a16="http://schemas.microsoft.com/office/drawing/2014/main" id="{6107FD63-81FF-191D-0B53-F42767D14F25}"/>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6" name="Freeform 10">
              <a:extLst>
                <a:ext uri="{FF2B5EF4-FFF2-40B4-BE49-F238E27FC236}">
                  <a16:creationId xmlns:a16="http://schemas.microsoft.com/office/drawing/2014/main" id="{54F87762-C44E-A3F8-3E3D-46E96847746E}"/>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7" name="Freeform 10">
              <a:extLst>
                <a:ext uri="{FF2B5EF4-FFF2-40B4-BE49-F238E27FC236}">
                  <a16:creationId xmlns:a16="http://schemas.microsoft.com/office/drawing/2014/main" id="{C9782FAE-D7D9-18FB-6538-0F3C12A16CBB}"/>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11">
              <a:extLst>
                <a:ext uri="{FF2B5EF4-FFF2-40B4-BE49-F238E27FC236}">
                  <a16:creationId xmlns:a16="http://schemas.microsoft.com/office/drawing/2014/main" id="{0396B2B4-C495-974A-4A3B-44C71DDB9167}"/>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 name="Slide Number Placeholder 1">
            <a:extLst>
              <a:ext uri="{FF2B5EF4-FFF2-40B4-BE49-F238E27FC236}">
                <a16:creationId xmlns:a16="http://schemas.microsoft.com/office/drawing/2014/main" id="{A1D52F52-4191-E70A-A15D-3F4D0CF0AA2B}"/>
              </a:ext>
            </a:extLst>
          </p:cNvPr>
          <p:cNvSpPr>
            <a:spLocks noGrp="1"/>
          </p:cNvSpPr>
          <p:nvPr>
            <p:ph type="sldNum" sz="quarter" idx="15"/>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84324860"/>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Slide">
    <p:bg>
      <p:bgPr>
        <a:solidFill>
          <a:schemeClr val="bg1"/>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70458"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70459" y="980695"/>
            <a:ext cx="2507356"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0"/>
          </p:nvPr>
        </p:nvSpPr>
        <p:spPr bwMode="gray">
          <a:xfrm>
            <a:off x="3283799" y="980695"/>
            <a:ext cx="2508044"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1"/>
          </p:nvPr>
        </p:nvSpPr>
        <p:spPr bwMode="gray">
          <a:xfrm>
            <a:off x="6013427" y="980695"/>
            <a:ext cx="2562402"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0C61C74C-45BE-3DE8-0DFD-4B97D814FB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7513042"/>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ree Column Slide_Black">
    <p:bg>
      <p:bgPr>
        <a:solidFill>
          <a:srgbClr val="1E0013"/>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70458"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70459" y="980695"/>
            <a:ext cx="2507356"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0"/>
          </p:nvPr>
        </p:nvSpPr>
        <p:spPr bwMode="gray">
          <a:xfrm>
            <a:off x="3283799" y="980695"/>
            <a:ext cx="2507356"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1"/>
          </p:nvPr>
        </p:nvSpPr>
        <p:spPr bwMode="gray">
          <a:xfrm>
            <a:off x="6013427" y="980695"/>
            <a:ext cx="2562402"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Box 21">
            <a:extLst>
              <a:ext uri="{FF2B5EF4-FFF2-40B4-BE49-F238E27FC236}">
                <a16:creationId xmlns:a16="http://schemas.microsoft.com/office/drawing/2014/main" id="{5C06526B-689D-F225-B2C2-E0BBC08CF3D7}"/>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23" name="Group 22">
            <a:extLst>
              <a:ext uri="{FF2B5EF4-FFF2-40B4-BE49-F238E27FC236}">
                <a16:creationId xmlns:a16="http://schemas.microsoft.com/office/drawing/2014/main" id="{BB227283-6F61-7A48-A890-A6560B0C46EE}"/>
              </a:ext>
            </a:extLst>
          </p:cNvPr>
          <p:cNvGrpSpPr>
            <a:grpSpLocks noChangeAspect="1"/>
          </p:cNvGrpSpPr>
          <p:nvPr/>
        </p:nvGrpSpPr>
        <p:grpSpPr>
          <a:xfrm>
            <a:off x="570458" y="4761212"/>
            <a:ext cx="583082" cy="194487"/>
            <a:chOff x="547688" y="952500"/>
            <a:chExt cx="12190413" cy="4067175"/>
          </a:xfrm>
        </p:grpSpPr>
        <p:sp>
          <p:nvSpPr>
            <p:cNvPr id="24" name="Rectangle 23">
              <a:extLst>
                <a:ext uri="{FF2B5EF4-FFF2-40B4-BE49-F238E27FC236}">
                  <a16:creationId xmlns:a16="http://schemas.microsoft.com/office/drawing/2014/main" id="{65B243C2-75F5-6AC0-1833-76F42C53A2A8}"/>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5" name="Freeform 7">
              <a:extLst>
                <a:ext uri="{FF2B5EF4-FFF2-40B4-BE49-F238E27FC236}">
                  <a16:creationId xmlns:a16="http://schemas.microsoft.com/office/drawing/2014/main" id="{3D61DFCD-9B7B-9CEE-09F1-B3FFBCEC4B62}"/>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6" name="Freeform 8">
              <a:extLst>
                <a:ext uri="{FF2B5EF4-FFF2-40B4-BE49-F238E27FC236}">
                  <a16:creationId xmlns:a16="http://schemas.microsoft.com/office/drawing/2014/main" id="{2E7D430F-6BD5-C242-3242-1C4393E85FE7}"/>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7" name="Freeform 9">
              <a:extLst>
                <a:ext uri="{FF2B5EF4-FFF2-40B4-BE49-F238E27FC236}">
                  <a16:creationId xmlns:a16="http://schemas.microsoft.com/office/drawing/2014/main" id="{15AA8EC8-6FD0-6F7C-5280-A51D23117751}"/>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10">
              <a:extLst>
                <a:ext uri="{FF2B5EF4-FFF2-40B4-BE49-F238E27FC236}">
                  <a16:creationId xmlns:a16="http://schemas.microsoft.com/office/drawing/2014/main" id="{E7CAAC3B-4107-FAE2-2BB7-B0E46A4F5E4A}"/>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9" name="Freeform 10">
              <a:extLst>
                <a:ext uri="{FF2B5EF4-FFF2-40B4-BE49-F238E27FC236}">
                  <a16:creationId xmlns:a16="http://schemas.microsoft.com/office/drawing/2014/main" id="{F163CF3C-7F65-26FA-53B9-F3B8000834C4}"/>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0" name="Freeform 11">
              <a:extLst>
                <a:ext uri="{FF2B5EF4-FFF2-40B4-BE49-F238E27FC236}">
                  <a16:creationId xmlns:a16="http://schemas.microsoft.com/office/drawing/2014/main" id="{FA837C5D-6026-3DC8-E17F-DE9A1A333732}"/>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 name="Slide Number Placeholder 1">
            <a:extLst>
              <a:ext uri="{FF2B5EF4-FFF2-40B4-BE49-F238E27FC236}">
                <a16:creationId xmlns:a16="http://schemas.microsoft.com/office/drawing/2014/main" id="{3A92B045-EC23-B30D-E716-8FEBB279E86E}"/>
              </a:ext>
            </a:extLst>
          </p:cNvPr>
          <p:cNvSpPr>
            <a:spLocks noGrp="1"/>
          </p:cNvSpPr>
          <p:nvPr>
            <p:ph type="sldNum" sz="quarter" idx="12"/>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9846415"/>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w/Image">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70458" y="331896"/>
            <a:ext cx="4293754"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70458" y="980695"/>
            <a:ext cx="4293754" cy="3591306"/>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8"/>
          <p:cNvSpPr>
            <a:spLocks noGrp="1"/>
          </p:cNvSpPr>
          <p:nvPr>
            <p:ph type="pic" sz="quarter" idx="16"/>
          </p:nvPr>
        </p:nvSpPr>
        <p:spPr>
          <a:xfrm>
            <a:off x="5143650" y="0"/>
            <a:ext cx="4000350" cy="5143500"/>
          </a:xfrm>
          <a:prstGeom prst="rect">
            <a:avLst/>
          </a:prstGeom>
        </p:spPr>
        <p:txBody>
          <a:bodyPr anchor="ctr"/>
          <a:lstStyle>
            <a:lvl1pPr marL="0" indent="0" algn="ctr">
              <a:buNone/>
              <a:defRPr sz="1800">
                <a:solidFill>
                  <a:schemeClr val="accent1"/>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C8F3C117-A202-AC1A-30DA-A95049B2670E}"/>
              </a:ext>
            </a:extLst>
          </p:cNvPr>
          <p:cNvSpPr>
            <a:spLocks noGrp="1"/>
          </p:cNvSpPr>
          <p:nvPr>
            <p:ph type="sldNum" sz="quarter" idx="17"/>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5336294"/>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w/Image_Black">
    <p:bg>
      <p:bgPr>
        <a:solidFill>
          <a:srgbClr val="1E0013"/>
        </a:solidFill>
        <a:effectLst/>
      </p:bgPr>
    </p:bg>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70458" y="331896"/>
            <a:ext cx="4293754"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70458" y="980694"/>
            <a:ext cx="4293754" cy="3689692"/>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8"/>
          <p:cNvSpPr>
            <a:spLocks noGrp="1"/>
          </p:cNvSpPr>
          <p:nvPr>
            <p:ph type="pic" sz="quarter" idx="16"/>
          </p:nvPr>
        </p:nvSpPr>
        <p:spPr>
          <a:xfrm>
            <a:off x="5143650" y="0"/>
            <a:ext cx="4000350" cy="5143500"/>
          </a:xfrm>
          <a:prstGeom prst="rect">
            <a:avLst/>
          </a:prstGeom>
        </p:spPr>
        <p:txBody>
          <a:bodyPr anchor="ctr"/>
          <a:lstStyle>
            <a:lvl1pPr marL="0" indent="0" algn="ctr">
              <a:buNone/>
              <a:defRPr sz="1800">
                <a:solidFill>
                  <a:schemeClr val="accent1"/>
                </a:solidFill>
              </a:defRPr>
            </a:lvl1pPr>
          </a:lstStyle>
          <a:p>
            <a:r>
              <a:rPr lang="en-US"/>
              <a:t>Click icon to add picture</a:t>
            </a:r>
            <a:endParaRPr lang="en-US" dirty="0"/>
          </a:p>
        </p:txBody>
      </p:sp>
      <p:sp>
        <p:nvSpPr>
          <p:cNvPr id="15" name="TextBox 14">
            <a:extLst>
              <a:ext uri="{FF2B5EF4-FFF2-40B4-BE49-F238E27FC236}">
                <a16:creationId xmlns:a16="http://schemas.microsoft.com/office/drawing/2014/main" id="{E1A088EC-A7D4-9C0A-C322-1161E9EFEA5E}"/>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17" name="Group 16">
            <a:extLst>
              <a:ext uri="{FF2B5EF4-FFF2-40B4-BE49-F238E27FC236}">
                <a16:creationId xmlns:a16="http://schemas.microsoft.com/office/drawing/2014/main" id="{54EA4AC3-3E83-652D-5977-C213932004B2}"/>
              </a:ext>
            </a:extLst>
          </p:cNvPr>
          <p:cNvGrpSpPr>
            <a:grpSpLocks noChangeAspect="1"/>
          </p:cNvGrpSpPr>
          <p:nvPr/>
        </p:nvGrpSpPr>
        <p:grpSpPr>
          <a:xfrm>
            <a:off x="570458" y="4761212"/>
            <a:ext cx="583082" cy="194487"/>
            <a:chOff x="547688" y="952500"/>
            <a:chExt cx="12190413" cy="4067175"/>
          </a:xfrm>
        </p:grpSpPr>
        <p:sp>
          <p:nvSpPr>
            <p:cNvPr id="18" name="Rectangle 17">
              <a:extLst>
                <a:ext uri="{FF2B5EF4-FFF2-40B4-BE49-F238E27FC236}">
                  <a16:creationId xmlns:a16="http://schemas.microsoft.com/office/drawing/2014/main" id="{86C692C7-AF24-D9BB-14D5-5012A2169814}"/>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7">
              <a:extLst>
                <a:ext uri="{FF2B5EF4-FFF2-40B4-BE49-F238E27FC236}">
                  <a16:creationId xmlns:a16="http://schemas.microsoft.com/office/drawing/2014/main" id="{5C4F613F-1DD6-3F3D-9BAE-708257885F11}"/>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9" name="Freeform 8">
              <a:extLst>
                <a:ext uri="{FF2B5EF4-FFF2-40B4-BE49-F238E27FC236}">
                  <a16:creationId xmlns:a16="http://schemas.microsoft.com/office/drawing/2014/main" id="{78F30CC7-8DA5-9459-5823-3D7027574B6E}"/>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0" name="Freeform 9">
              <a:extLst>
                <a:ext uri="{FF2B5EF4-FFF2-40B4-BE49-F238E27FC236}">
                  <a16:creationId xmlns:a16="http://schemas.microsoft.com/office/drawing/2014/main" id="{9549D5A1-8221-2608-197C-70D3E119DD37}"/>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1" name="Freeform 10">
              <a:extLst>
                <a:ext uri="{FF2B5EF4-FFF2-40B4-BE49-F238E27FC236}">
                  <a16:creationId xmlns:a16="http://schemas.microsoft.com/office/drawing/2014/main" id="{D6C29BFA-EBE0-3409-DA75-D6D86C95C504}"/>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10">
              <a:extLst>
                <a:ext uri="{FF2B5EF4-FFF2-40B4-BE49-F238E27FC236}">
                  <a16:creationId xmlns:a16="http://schemas.microsoft.com/office/drawing/2014/main" id="{DE56CA28-603E-6C83-560F-82347F4C9298}"/>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3" name="Freeform 11">
              <a:extLst>
                <a:ext uri="{FF2B5EF4-FFF2-40B4-BE49-F238E27FC236}">
                  <a16:creationId xmlns:a16="http://schemas.microsoft.com/office/drawing/2014/main" id="{AE3DA774-A3A9-8F32-B9A2-708F35FC0EE1}"/>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 name="Slide Number Placeholder 1">
            <a:extLst>
              <a:ext uri="{FF2B5EF4-FFF2-40B4-BE49-F238E27FC236}">
                <a16:creationId xmlns:a16="http://schemas.microsoft.com/office/drawing/2014/main" id="{EF7E7426-E0FB-DA60-E1E0-A41FD9009F5D}"/>
              </a:ext>
            </a:extLst>
          </p:cNvPr>
          <p:cNvSpPr>
            <a:spLocks noGrp="1"/>
          </p:cNvSpPr>
          <p:nvPr>
            <p:ph type="sldNum" sz="quarter" idx="17"/>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1287816"/>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 Statement">
    <p:spTree>
      <p:nvGrpSpPr>
        <p:cNvPr id="1" name=""/>
        <p:cNvGrpSpPr/>
        <p:nvPr/>
      </p:nvGrpSpPr>
      <p:grpSpPr>
        <a:xfrm>
          <a:off x="0" y="0"/>
          <a:ext cx="0" cy="0"/>
          <a:chOff x="0" y="0"/>
          <a:chExt cx="0" cy="0"/>
        </a:xfrm>
      </p:grpSpPr>
      <p:sp>
        <p:nvSpPr>
          <p:cNvPr id="3" name="Rectangle 2"/>
          <p:cNvSpPr/>
          <p:nvPr/>
        </p:nvSpPr>
        <p:spPr>
          <a:xfrm>
            <a:off x="0" y="0"/>
            <a:ext cx="3047137"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Picture Placeholder 8"/>
          <p:cNvSpPr>
            <a:spLocks noGrp="1"/>
          </p:cNvSpPr>
          <p:nvPr>
            <p:ph type="pic" sz="quarter" idx="16"/>
          </p:nvPr>
        </p:nvSpPr>
        <p:spPr>
          <a:xfrm>
            <a:off x="3047137" y="0"/>
            <a:ext cx="6096863" cy="5143500"/>
          </a:xfrm>
          <a:prstGeom prst="rect">
            <a:avLst/>
          </a:prstGeom>
        </p:spPr>
        <p:txBody>
          <a:bodyPr anchor="ctr"/>
          <a:lstStyle>
            <a:lvl1pPr marL="0" indent="0" algn="ctr">
              <a:buNone/>
              <a:defRPr sz="1800">
                <a:solidFill>
                  <a:schemeClr val="accent1"/>
                </a:solidFill>
              </a:defRPr>
            </a:lvl1pPr>
          </a:lstStyle>
          <a:p>
            <a:r>
              <a:rPr lang="en-US"/>
              <a:t>Click icon to add picture</a:t>
            </a:r>
            <a:endParaRPr lang="en-US" dirty="0"/>
          </a:p>
        </p:txBody>
      </p:sp>
      <p:sp>
        <p:nvSpPr>
          <p:cNvPr id="14" name="Text Placeholder 3"/>
          <p:cNvSpPr>
            <a:spLocks noGrp="1"/>
          </p:cNvSpPr>
          <p:nvPr>
            <p:ph type="body" sz="quarter" idx="18" hasCustomPrompt="1"/>
          </p:nvPr>
        </p:nvSpPr>
        <p:spPr>
          <a:xfrm>
            <a:off x="411587" y="637152"/>
            <a:ext cx="2635550" cy="1445096"/>
          </a:xfrm>
          <a:prstGeom prst="rect">
            <a:avLst/>
          </a:prstGeom>
          <a:noFill/>
        </p:spPr>
        <p:txBody>
          <a:bodyPr lIns="0" tIns="0" rIns="0" bIns="0" anchor="t">
            <a:noAutofit/>
          </a:bodyPr>
          <a:lstStyle>
            <a:lvl1pPr marL="0" indent="0">
              <a:lnSpc>
                <a:spcPts val="3150"/>
              </a:lnSpc>
              <a:spcBef>
                <a:spcPts val="0"/>
              </a:spcBef>
              <a:buFont typeface="Arial" panose="020B0604020202020204" pitchFamily="34" charset="0"/>
              <a:buNone/>
              <a:defRPr sz="3450" b="1" strike="noStrike" spc="-113" baseline="0">
                <a:solidFill>
                  <a:schemeClr val="tx1"/>
                </a:solidFill>
              </a:defRPr>
            </a:lvl1pPr>
            <a:lvl2pPr marL="255985" indent="0">
              <a:buNone/>
              <a:defRPr/>
            </a:lvl2pPr>
            <a:lvl3pPr marL="509588" indent="0">
              <a:buNone/>
              <a:defRPr/>
            </a:lvl3pPr>
            <a:lvl4pPr marL="725090" indent="0">
              <a:buNone/>
              <a:defRPr/>
            </a:lvl4pPr>
            <a:lvl5pPr marL="859631"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411588" y="2207729"/>
            <a:ext cx="2635549" cy="1231211"/>
          </a:xfrm>
          <a:prstGeom prst="rect">
            <a:avLst/>
          </a:prstGeom>
        </p:spPr>
        <p:txBody>
          <a:bodyPr lIns="0" tIns="0" rIns="0" bIns="0"/>
          <a:lstStyle>
            <a:lvl1pPr marL="0" indent="0">
              <a:lnSpc>
                <a:spcPts val="1800"/>
              </a:lnSpc>
              <a:spcBef>
                <a:spcPts val="0"/>
              </a:spcBef>
              <a:buNone/>
              <a:defRPr sz="1800" baseline="0">
                <a:solidFill>
                  <a:schemeClr val="tx1"/>
                </a:solidFill>
              </a:defRPr>
            </a:lvl1pPr>
            <a:lvl2pPr marL="457121" indent="0">
              <a:buNone/>
              <a:defRPr/>
            </a:lvl2pPr>
            <a:lvl3pPr marL="914240" indent="0">
              <a:buNone/>
              <a:defRPr/>
            </a:lvl3pPr>
            <a:lvl4pPr marL="1371360" indent="0">
              <a:buNone/>
              <a:defRPr/>
            </a:lvl4pPr>
            <a:lvl5pPr marL="1828480" indent="0">
              <a:buNone/>
              <a:defRPr/>
            </a:lvl5pPr>
          </a:lstStyle>
          <a:p>
            <a:pPr lvl="0"/>
            <a:r>
              <a:rPr lang="en-US" dirty="0"/>
              <a:t>Subtitle goes here</a:t>
            </a:r>
          </a:p>
        </p:txBody>
      </p:sp>
      <p:sp>
        <p:nvSpPr>
          <p:cNvPr id="7" name="Slide Number Placeholder 1">
            <a:extLst>
              <a:ext uri="{FF2B5EF4-FFF2-40B4-BE49-F238E27FC236}">
                <a16:creationId xmlns:a16="http://schemas.microsoft.com/office/drawing/2014/main" id="{C9E4313D-4BB5-4FBE-BED7-2E337B7C6B9C}"/>
              </a:ext>
            </a:extLst>
          </p:cNvPr>
          <p:cNvSpPr>
            <a:spLocks noGrp="1"/>
          </p:cNvSpPr>
          <p:nvPr>
            <p:ph type="sldNum" sz="quarter" idx="20"/>
          </p:nvPr>
        </p:nvSpPr>
        <p:spPr>
          <a:xfrm>
            <a:off x="8754426" y="4800600"/>
            <a:ext cx="329270" cy="116586"/>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16125615"/>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Photo + Statement_Black">
    <p:bg>
      <p:bgPr>
        <a:solidFill>
          <a:srgbClr val="1E001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CB8992-3FC1-1D5A-F5A3-5A7867B1CF80}"/>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8" name="TextBox 7">
            <a:extLst>
              <a:ext uri="{FF2B5EF4-FFF2-40B4-BE49-F238E27FC236}">
                <a16:creationId xmlns:a16="http://schemas.microsoft.com/office/drawing/2014/main" id="{07E0CCBF-ECBB-8D0A-7760-9C09A8DCA070}"/>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9" name="Group 8">
            <a:extLst>
              <a:ext uri="{FF2B5EF4-FFF2-40B4-BE49-F238E27FC236}">
                <a16:creationId xmlns:a16="http://schemas.microsoft.com/office/drawing/2014/main" id="{89469496-8712-48FF-8E79-3F94F23B18A6}"/>
              </a:ext>
            </a:extLst>
          </p:cNvPr>
          <p:cNvGrpSpPr>
            <a:grpSpLocks noChangeAspect="1"/>
          </p:cNvGrpSpPr>
          <p:nvPr/>
        </p:nvGrpSpPr>
        <p:grpSpPr>
          <a:xfrm>
            <a:off x="570458" y="4761212"/>
            <a:ext cx="583082" cy="194487"/>
            <a:chOff x="547688" y="952500"/>
            <a:chExt cx="12190413" cy="4067175"/>
          </a:xfrm>
        </p:grpSpPr>
        <p:sp>
          <p:nvSpPr>
            <p:cNvPr id="10" name="Rectangle 9">
              <a:extLst>
                <a:ext uri="{FF2B5EF4-FFF2-40B4-BE49-F238E27FC236}">
                  <a16:creationId xmlns:a16="http://schemas.microsoft.com/office/drawing/2014/main" id="{E6AD4F68-2171-D53B-BE99-0870458AEC62}"/>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1" name="Freeform 7">
              <a:extLst>
                <a:ext uri="{FF2B5EF4-FFF2-40B4-BE49-F238E27FC236}">
                  <a16:creationId xmlns:a16="http://schemas.microsoft.com/office/drawing/2014/main" id="{B934C45C-E7A5-5950-4EC8-A0C9DD2B480C}"/>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2" name="Freeform 8">
              <a:extLst>
                <a:ext uri="{FF2B5EF4-FFF2-40B4-BE49-F238E27FC236}">
                  <a16:creationId xmlns:a16="http://schemas.microsoft.com/office/drawing/2014/main" id="{584A4C2F-986E-EA32-C193-4B1625805302}"/>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3" name="Freeform 9">
              <a:extLst>
                <a:ext uri="{FF2B5EF4-FFF2-40B4-BE49-F238E27FC236}">
                  <a16:creationId xmlns:a16="http://schemas.microsoft.com/office/drawing/2014/main" id="{2F89DA65-DEB8-60CE-3119-C54CD2F81DA2}"/>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4" name="Freeform 10">
              <a:extLst>
                <a:ext uri="{FF2B5EF4-FFF2-40B4-BE49-F238E27FC236}">
                  <a16:creationId xmlns:a16="http://schemas.microsoft.com/office/drawing/2014/main" id="{10A3EE42-0227-D024-FDFC-83E58AB899D4}"/>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5" name="Freeform 10">
              <a:extLst>
                <a:ext uri="{FF2B5EF4-FFF2-40B4-BE49-F238E27FC236}">
                  <a16:creationId xmlns:a16="http://schemas.microsoft.com/office/drawing/2014/main" id="{B71D7F0F-66ED-5122-7E93-2CCDC18FB89B}"/>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6" name="Freeform 11">
              <a:extLst>
                <a:ext uri="{FF2B5EF4-FFF2-40B4-BE49-F238E27FC236}">
                  <a16:creationId xmlns:a16="http://schemas.microsoft.com/office/drawing/2014/main" id="{E827DA00-4AC6-AE82-9263-31F727C1786A}"/>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17" name="Picture Placeholder 8">
            <a:extLst>
              <a:ext uri="{FF2B5EF4-FFF2-40B4-BE49-F238E27FC236}">
                <a16:creationId xmlns:a16="http://schemas.microsoft.com/office/drawing/2014/main" id="{FF9FB968-F2A9-4C72-AC3C-DC44BBB699A7}"/>
              </a:ext>
            </a:extLst>
          </p:cNvPr>
          <p:cNvSpPr>
            <a:spLocks noGrp="1"/>
          </p:cNvSpPr>
          <p:nvPr>
            <p:ph type="pic" sz="quarter" idx="16"/>
          </p:nvPr>
        </p:nvSpPr>
        <p:spPr>
          <a:xfrm>
            <a:off x="3047137" y="0"/>
            <a:ext cx="6096863" cy="5143500"/>
          </a:xfrm>
          <a:prstGeom prst="rect">
            <a:avLst/>
          </a:prstGeom>
        </p:spPr>
        <p:txBody>
          <a:bodyPr anchor="ctr"/>
          <a:lstStyle>
            <a:lvl1pPr marL="0" indent="0" algn="ctr">
              <a:buNone/>
              <a:defRPr sz="1800">
                <a:solidFill>
                  <a:schemeClr val="accent1"/>
                </a:solidFill>
              </a:defRPr>
            </a:lvl1pPr>
          </a:lstStyle>
          <a:p>
            <a:r>
              <a:rPr lang="en-US"/>
              <a:t>Click icon to add picture</a:t>
            </a:r>
            <a:endParaRPr lang="en-US" dirty="0"/>
          </a:p>
        </p:txBody>
      </p:sp>
      <p:sp>
        <p:nvSpPr>
          <p:cNvPr id="18" name="Text Placeholder 3">
            <a:extLst>
              <a:ext uri="{FF2B5EF4-FFF2-40B4-BE49-F238E27FC236}">
                <a16:creationId xmlns:a16="http://schemas.microsoft.com/office/drawing/2014/main" id="{BB9C095A-1012-467F-9C44-B19F964C0089}"/>
              </a:ext>
            </a:extLst>
          </p:cNvPr>
          <p:cNvSpPr>
            <a:spLocks noGrp="1"/>
          </p:cNvSpPr>
          <p:nvPr>
            <p:ph type="body" sz="quarter" idx="18" hasCustomPrompt="1"/>
          </p:nvPr>
        </p:nvSpPr>
        <p:spPr>
          <a:xfrm>
            <a:off x="411587" y="637152"/>
            <a:ext cx="2635550" cy="1445096"/>
          </a:xfrm>
          <a:prstGeom prst="rect">
            <a:avLst/>
          </a:prstGeom>
          <a:noFill/>
        </p:spPr>
        <p:txBody>
          <a:bodyPr lIns="0" tIns="0" rIns="0" bIns="0" anchor="t">
            <a:noAutofit/>
          </a:bodyPr>
          <a:lstStyle>
            <a:lvl1pPr marL="0" indent="0">
              <a:lnSpc>
                <a:spcPts val="3150"/>
              </a:lnSpc>
              <a:spcBef>
                <a:spcPts val="0"/>
              </a:spcBef>
              <a:buFont typeface="Arial" panose="020B0604020202020204" pitchFamily="34" charset="0"/>
              <a:buNone/>
              <a:defRPr sz="3450" b="1" strike="noStrike" spc="-113" baseline="0">
                <a:solidFill>
                  <a:schemeClr val="bg1"/>
                </a:solidFill>
              </a:defRPr>
            </a:lvl1pPr>
            <a:lvl2pPr marL="255985" indent="0">
              <a:buNone/>
              <a:defRPr/>
            </a:lvl2pPr>
            <a:lvl3pPr marL="509588" indent="0">
              <a:buNone/>
              <a:defRPr/>
            </a:lvl3pPr>
            <a:lvl4pPr marL="725090" indent="0">
              <a:buNone/>
              <a:defRPr/>
            </a:lvl4pPr>
            <a:lvl5pPr marL="859631" indent="0">
              <a:buNone/>
              <a:defRPr/>
            </a:lvl5pPr>
          </a:lstStyle>
          <a:p>
            <a:pPr lvl="0"/>
            <a:r>
              <a:rPr lang="en-US" dirty="0"/>
              <a:t>Photo plus</a:t>
            </a:r>
            <a:br>
              <a:rPr lang="en-US" dirty="0"/>
            </a:br>
            <a:r>
              <a:rPr lang="en-US" dirty="0"/>
              <a:t>statement</a:t>
            </a:r>
            <a:br>
              <a:rPr lang="en-US" dirty="0"/>
            </a:br>
            <a:r>
              <a:rPr lang="en-US" dirty="0"/>
              <a:t>layout</a:t>
            </a:r>
          </a:p>
        </p:txBody>
      </p:sp>
      <p:sp>
        <p:nvSpPr>
          <p:cNvPr id="19" name="Text Placeholder 7">
            <a:extLst>
              <a:ext uri="{FF2B5EF4-FFF2-40B4-BE49-F238E27FC236}">
                <a16:creationId xmlns:a16="http://schemas.microsoft.com/office/drawing/2014/main" id="{20B0D42B-CBC4-443F-B475-39C1A11F88E2}"/>
              </a:ext>
            </a:extLst>
          </p:cNvPr>
          <p:cNvSpPr>
            <a:spLocks noGrp="1"/>
          </p:cNvSpPr>
          <p:nvPr>
            <p:ph type="body" sz="quarter" idx="19" hasCustomPrompt="1"/>
          </p:nvPr>
        </p:nvSpPr>
        <p:spPr>
          <a:xfrm>
            <a:off x="411588" y="2207729"/>
            <a:ext cx="2635549" cy="1231211"/>
          </a:xfrm>
          <a:prstGeom prst="rect">
            <a:avLst/>
          </a:prstGeom>
        </p:spPr>
        <p:txBody>
          <a:bodyPr lIns="0" tIns="0" rIns="0" bIns="0"/>
          <a:lstStyle>
            <a:lvl1pPr marL="0" indent="0">
              <a:lnSpc>
                <a:spcPts val="1800"/>
              </a:lnSpc>
              <a:spcBef>
                <a:spcPts val="0"/>
              </a:spcBef>
              <a:buNone/>
              <a:defRPr sz="1800" baseline="0">
                <a:solidFill>
                  <a:schemeClr val="bg1"/>
                </a:solidFill>
              </a:defRPr>
            </a:lvl1pPr>
            <a:lvl2pPr marL="457121" indent="0">
              <a:buNone/>
              <a:defRPr/>
            </a:lvl2pPr>
            <a:lvl3pPr marL="914240" indent="0">
              <a:buNone/>
              <a:defRPr/>
            </a:lvl3pPr>
            <a:lvl4pPr marL="1371360" indent="0">
              <a:buNone/>
              <a:defRPr/>
            </a:lvl4pPr>
            <a:lvl5pPr marL="1828480" indent="0">
              <a:buNone/>
              <a:defRPr/>
            </a:lvl5pPr>
          </a:lstStyle>
          <a:p>
            <a:pPr lvl="0"/>
            <a:r>
              <a:rPr lang="en-US" dirty="0"/>
              <a:t>Subtitle goes here</a:t>
            </a:r>
          </a:p>
        </p:txBody>
      </p:sp>
    </p:spTree>
    <p:extLst>
      <p:ext uri="{BB962C8B-B14F-4D97-AF65-F5344CB8AC3E}">
        <p14:creationId xmlns:p14="http://schemas.microsoft.com/office/powerpoint/2010/main" val="558928831"/>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ig Idea">
    <p:bg>
      <p:bgPr>
        <a:solidFill>
          <a:schemeClr val="accent3">
            <a:lumMod val="2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CB8992-3FC1-1D5A-F5A3-5A7867B1CF80}"/>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7" name="Text Placeholder 6">
            <a:extLst>
              <a:ext uri="{FF2B5EF4-FFF2-40B4-BE49-F238E27FC236}">
                <a16:creationId xmlns:a16="http://schemas.microsoft.com/office/drawing/2014/main" id="{EFEF7F64-EAB6-F941-857A-EB6862B07383}"/>
              </a:ext>
            </a:extLst>
          </p:cNvPr>
          <p:cNvSpPr>
            <a:spLocks noGrp="1"/>
          </p:cNvSpPr>
          <p:nvPr>
            <p:ph type="body" sz="quarter" idx="11" hasCustomPrompt="1"/>
          </p:nvPr>
        </p:nvSpPr>
        <p:spPr>
          <a:xfrm>
            <a:off x="570458" y="1318331"/>
            <a:ext cx="8003084" cy="2506840"/>
          </a:xfrm>
          <a:prstGeom prst="rect">
            <a:avLst/>
          </a:prstGeom>
        </p:spPr>
        <p:txBody>
          <a:bodyPr wrap="square" lIns="0" rIns="0" anchor="ctr" anchorCtr="0">
            <a:spAutoFit/>
          </a:bodyPr>
          <a:lstStyle>
            <a:lvl1pPr marL="0" indent="0">
              <a:lnSpc>
                <a:spcPct val="80000"/>
              </a:lnSpc>
              <a:spcBef>
                <a:spcPts val="0"/>
              </a:spcBef>
              <a:buNone/>
              <a:defRPr sz="6600" b="1">
                <a:solidFill>
                  <a:schemeClr val="bg1"/>
                </a:solidFill>
              </a:defRPr>
            </a:lvl1pPr>
            <a:lvl2pPr marL="457121" indent="0">
              <a:buNone/>
              <a:defRPr/>
            </a:lvl2pPr>
          </a:lstStyle>
          <a:p>
            <a:pPr lvl="0"/>
            <a:r>
              <a:rPr lang="en-US" dirty="0"/>
              <a:t>Click to edit big idea, statement or subject</a:t>
            </a:r>
          </a:p>
        </p:txBody>
      </p:sp>
      <p:sp>
        <p:nvSpPr>
          <p:cNvPr id="8" name="TextBox 7">
            <a:extLst>
              <a:ext uri="{FF2B5EF4-FFF2-40B4-BE49-F238E27FC236}">
                <a16:creationId xmlns:a16="http://schemas.microsoft.com/office/drawing/2014/main" id="{07E0CCBF-ECBB-8D0A-7760-9C09A8DCA070}"/>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9" name="Group 8">
            <a:extLst>
              <a:ext uri="{FF2B5EF4-FFF2-40B4-BE49-F238E27FC236}">
                <a16:creationId xmlns:a16="http://schemas.microsoft.com/office/drawing/2014/main" id="{89469496-8712-48FF-8E79-3F94F23B18A6}"/>
              </a:ext>
            </a:extLst>
          </p:cNvPr>
          <p:cNvGrpSpPr>
            <a:grpSpLocks noChangeAspect="1"/>
          </p:cNvGrpSpPr>
          <p:nvPr/>
        </p:nvGrpSpPr>
        <p:grpSpPr>
          <a:xfrm>
            <a:off x="570458" y="4761212"/>
            <a:ext cx="583082" cy="194487"/>
            <a:chOff x="547688" y="952500"/>
            <a:chExt cx="12190413" cy="4067175"/>
          </a:xfrm>
        </p:grpSpPr>
        <p:sp>
          <p:nvSpPr>
            <p:cNvPr id="10" name="Rectangle 9">
              <a:extLst>
                <a:ext uri="{FF2B5EF4-FFF2-40B4-BE49-F238E27FC236}">
                  <a16:creationId xmlns:a16="http://schemas.microsoft.com/office/drawing/2014/main" id="{E6AD4F68-2171-D53B-BE99-0870458AEC62}"/>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1" name="Freeform 7">
              <a:extLst>
                <a:ext uri="{FF2B5EF4-FFF2-40B4-BE49-F238E27FC236}">
                  <a16:creationId xmlns:a16="http://schemas.microsoft.com/office/drawing/2014/main" id="{B934C45C-E7A5-5950-4EC8-A0C9DD2B480C}"/>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2" name="Freeform 8">
              <a:extLst>
                <a:ext uri="{FF2B5EF4-FFF2-40B4-BE49-F238E27FC236}">
                  <a16:creationId xmlns:a16="http://schemas.microsoft.com/office/drawing/2014/main" id="{584A4C2F-986E-EA32-C193-4B1625805302}"/>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3" name="Freeform 9">
              <a:extLst>
                <a:ext uri="{FF2B5EF4-FFF2-40B4-BE49-F238E27FC236}">
                  <a16:creationId xmlns:a16="http://schemas.microsoft.com/office/drawing/2014/main" id="{2F89DA65-DEB8-60CE-3119-C54CD2F81DA2}"/>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4" name="Freeform 10">
              <a:extLst>
                <a:ext uri="{FF2B5EF4-FFF2-40B4-BE49-F238E27FC236}">
                  <a16:creationId xmlns:a16="http://schemas.microsoft.com/office/drawing/2014/main" id="{10A3EE42-0227-D024-FDFC-83E58AB899D4}"/>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5" name="Freeform 10">
              <a:extLst>
                <a:ext uri="{FF2B5EF4-FFF2-40B4-BE49-F238E27FC236}">
                  <a16:creationId xmlns:a16="http://schemas.microsoft.com/office/drawing/2014/main" id="{B71D7F0F-66ED-5122-7E93-2CCDC18FB89B}"/>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6" name="Freeform 11">
              <a:extLst>
                <a:ext uri="{FF2B5EF4-FFF2-40B4-BE49-F238E27FC236}">
                  <a16:creationId xmlns:a16="http://schemas.microsoft.com/office/drawing/2014/main" id="{E827DA00-4AC6-AE82-9263-31F727C1786A}"/>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1240477521"/>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3FDCC7-BA62-4365-BA68-B2059C6747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
            <a:ext cx="9144000" cy="5143447"/>
          </a:xfrm>
          <a:prstGeom prst="rect">
            <a:avLst/>
          </a:prstGeom>
        </p:spPr>
      </p:pic>
      <p:sp>
        <p:nvSpPr>
          <p:cNvPr id="56" name="Title 16"/>
          <p:cNvSpPr>
            <a:spLocks noGrp="1"/>
          </p:cNvSpPr>
          <p:nvPr>
            <p:ph type="title" hasCustomPrompt="1"/>
          </p:nvPr>
        </p:nvSpPr>
        <p:spPr bwMode="gray">
          <a:xfrm>
            <a:off x="562897" y="1143000"/>
            <a:ext cx="7436008" cy="2455026"/>
          </a:xfrm>
          <a:prstGeom prst="rect">
            <a:avLst/>
          </a:prstGeom>
        </p:spPr>
        <p:txBody>
          <a:bodyPr lIns="0" tIns="0" rIns="121899" bIns="0" anchor="b" anchorCtr="0"/>
          <a:lstStyle>
            <a:lvl1pPr marL="0" algn="l" defTabSz="914240" rtl="0" eaLnBrk="1" latinLnBrk="0" hangingPunct="1">
              <a:lnSpc>
                <a:spcPct val="75000"/>
              </a:lnSpc>
              <a:spcBef>
                <a:spcPct val="0"/>
              </a:spcBef>
              <a:buNone/>
              <a:defRPr lang="en-US" sz="6000" b="1" kern="1200" cap="none" spc="-113"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p>
        </p:txBody>
      </p:sp>
      <p:sp>
        <p:nvSpPr>
          <p:cNvPr id="55" name="Subtitle 2"/>
          <p:cNvSpPr>
            <a:spLocks noGrp="1"/>
          </p:cNvSpPr>
          <p:nvPr>
            <p:ph type="subTitle" idx="1" hasCustomPrompt="1"/>
          </p:nvPr>
        </p:nvSpPr>
        <p:spPr bwMode="gray">
          <a:xfrm>
            <a:off x="570459" y="3784586"/>
            <a:ext cx="7436008" cy="267462"/>
          </a:xfrm>
          <a:prstGeom prst="rect">
            <a:avLst/>
          </a:prstGeom>
        </p:spPr>
        <p:txBody>
          <a:bodyPr lIns="0" tIns="0" rIns="0" bIns="0" anchor="t" anchorCtr="0"/>
          <a:lstStyle>
            <a:lvl1pPr marL="0" indent="0" algn="l" defTabSz="914240" rtl="0" eaLnBrk="1" latinLnBrk="0" hangingPunct="1">
              <a:lnSpc>
                <a:spcPct val="90000"/>
              </a:lnSpc>
              <a:spcBef>
                <a:spcPct val="0"/>
              </a:spcBef>
              <a:buNone/>
              <a:defRPr lang="en-US" sz="1950" b="0" kern="1200" cap="none" spc="0" baseline="0" dirty="0">
                <a:solidFill>
                  <a:schemeClr val="bg1"/>
                </a:solidFill>
                <a:latin typeface="Arial" pitchFamily="34" charset="0"/>
                <a:ea typeface="+mn-ea"/>
                <a:cs typeface="Arial" pitchFamily="34" charset="0"/>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a:t>Speaker Name | Date</a:t>
            </a:r>
          </a:p>
        </p:txBody>
      </p:sp>
      <p:grpSp>
        <p:nvGrpSpPr>
          <p:cNvPr id="68" name="Group 67">
            <a:extLst>
              <a:ext uri="{FF2B5EF4-FFF2-40B4-BE49-F238E27FC236}">
                <a16:creationId xmlns:a16="http://schemas.microsoft.com/office/drawing/2014/main" id="{C178D7C6-5801-6B30-A6A7-963788E95D85}"/>
              </a:ext>
            </a:extLst>
          </p:cNvPr>
          <p:cNvGrpSpPr>
            <a:grpSpLocks noChangeAspect="1"/>
          </p:cNvGrpSpPr>
          <p:nvPr/>
        </p:nvGrpSpPr>
        <p:grpSpPr>
          <a:xfrm rot="16200000">
            <a:off x="7614473" y="1907093"/>
            <a:ext cx="2293620" cy="765435"/>
            <a:chOff x="547688" y="952500"/>
            <a:chExt cx="12190413" cy="4067175"/>
          </a:xfrm>
        </p:grpSpPr>
        <p:sp>
          <p:nvSpPr>
            <p:cNvPr id="69" name="Rectangle 68">
              <a:extLst>
                <a:ext uri="{FF2B5EF4-FFF2-40B4-BE49-F238E27FC236}">
                  <a16:creationId xmlns:a16="http://schemas.microsoft.com/office/drawing/2014/main" id="{69E9C34A-28EF-207E-149B-9EBED2862D65}"/>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0" name="Freeform 7">
              <a:extLst>
                <a:ext uri="{FF2B5EF4-FFF2-40B4-BE49-F238E27FC236}">
                  <a16:creationId xmlns:a16="http://schemas.microsoft.com/office/drawing/2014/main" id="{158C3A6B-F5BB-E37E-DB3D-C1ABEA07F210}"/>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1" name="Freeform 8">
              <a:extLst>
                <a:ext uri="{FF2B5EF4-FFF2-40B4-BE49-F238E27FC236}">
                  <a16:creationId xmlns:a16="http://schemas.microsoft.com/office/drawing/2014/main" id="{A56AE87F-217D-4207-F227-987A2E7FEBFA}"/>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2" name="Freeform 9">
              <a:extLst>
                <a:ext uri="{FF2B5EF4-FFF2-40B4-BE49-F238E27FC236}">
                  <a16:creationId xmlns:a16="http://schemas.microsoft.com/office/drawing/2014/main" id="{D65BCC2D-74A9-8E37-6BBC-33B74966DAC1}"/>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3" name="Freeform 10">
              <a:extLst>
                <a:ext uri="{FF2B5EF4-FFF2-40B4-BE49-F238E27FC236}">
                  <a16:creationId xmlns:a16="http://schemas.microsoft.com/office/drawing/2014/main" id="{BA8558ED-E4BF-D888-EF3B-A311AFE8C47C}"/>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4" name="Freeform 10">
              <a:extLst>
                <a:ext uri="{FF2B5EF4-FFF2-40B4-BE49-F238E27FC236}">
                  <a16:creationId xmlns:a16="http://schemas.microsoft.com/office/drawing/2014/main" id="{AFF1776F-9DBA-D51E-8F71-E1FB30D76794}"/>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5" name="Freeform 11">
              <a:extLst>
                <a:ext uri="{FF2B5EF4-FFF2-40B4-BE49-F238E27FC236}">
                  <a16:creationId xmlns:a16="http://schemas.microsoft.com/office/drawing/2014/main" id="{820D6E3B-9704-EBDF-9D0D-A571A36CBC77}"/>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76" name="Freeform 5">
            <a:extLst>
              <a:ext uri="{FF2B5EF4-FFF2-40B4-BE49-F238E27FC236}">
                <a16:creationId xmlns:a16="http://schemas.microsoft.com/office/drawing/2014/main" id="{C002511A-253F-7F55-6C4F-3D51611D3CBF}"/>
              </a:ext>
            </a:extLst>
          </p:cNvPr>
          <p:cNvSpPr>
            <a:spLocks noChangeAspect="1" noEditPoints="1"/>
          </p:cNvSpPr>
          <p:nvPr/>
        </p:nvSpPr>
        <p:spPr bwMode="auto">
          <a:xfrm>
            <a:off x="562897" y="571500"/>
            <a:ext cx="2956568" cy="234353"/>
          </a:xfrm>
          <a:custGeom>
            <a:avLst/>
            <a:gdLst>
              <a:gd name="T0" fmla="*/ 557 w 2065"/>
              <a:gd name="T1" fmla="*/ 102 h 161"/>
              <a:gd name="T2" fmla="*/ 510 w 2065"/>
              <a:gd name="T3" fmla="*/ 76 h 161"/>
              <a:gd name="T4" fmla="*/ 583 w 2065"/>
              <a:gd name="T5" fmla="*/ 36 h 161"/>
              <a:gd name="T6" fmla="*/ 641 w 2065"/>
              <a:gd name="T7" fmla="*/ 34 h 161"/>
              <a:gd name="T8" fmla="*/ 2038 w 2065"/>
              <a:gd name="T9" fmla="*/ 1 h 161"/>
              <a:gd name="T10" fmla="*/ 706 w 2065"/>
              <a:gd name="T11" fmla="*/ 59 h 161"/>
              <a:gd name="T12" fmla="*/ 733 w 2065"/>
              <a:gd name="T13" fmla="*/ 100 h 161"/>
              <a:gd name="T14" fmla="*/ 1999 w 2065"/>
              <a:gd name="T15" fmla="*/ 132 h 161"/>
              <a:gd name="T16" fmla="*/ 760 w 2065"/>
              <a:gd name="T17" fmla="*/ 84 h 161"/>
              <a:gd name="T18" fmla="*/ 787 w 2065"/>
              <a:gd name="T19" fmla="*/ 93 h 161"/>
              <a:gd name="T20" fmla="*/ 828 w 2065"/>
              <a:gd name="T21" fmla="*/ 76 h 161"/>
              <a:gd name="T22" fmla="*/ 133 w 2065"/>
              <a:gd name="T23" fmla="*/ 36 h 161"/>
              <a:gd name="T24" fmla="*/ 166 w 2065"/>
              <a:gd name="T25" fmla="*/ 78 h 161"/>
              <a:gd name="T26" fmla="*/ 225 w 2065"/>
              <a:gd name="T27" fmla="*/ 132 h 161"/>
              <a:gd name="T28" fmla="*/ 32 w 2065"/>
              <a:gd name="T29" fmla="*/ 40 h 161"/>
              <a:gd name="T30" fmla="*/ 5 w 2065"/>
              <a:gd name="T31" fmla="*/ 43 h 161"/>
              <a:gd name="T32" fmla="*/ 0 w 2065"/>
              <a:gd name="T33" fmla="*/ 114 h 161"/>
              <a:gd name="T34" fmla="*/ 266 w 2065"/>
              <a:gd name="T35" fmla="*/ 43 h 161"/>
              <a:gd name="T36" fmla="*/ 258 w 2065"/>
              <a:gd name="T37" fmla="*/ 104 h 161"/>
              <a:gd name="T38" fmla="*/ 347 w 2065"/>
              <a:gd name="T39" fmla="*/ 76 h 161"/>
              <a:gd name="T40" fmla="*/ 285 w 2065"/>
              <a:gd name="T41" fmla="*/ 103 h 161"/>
              <a:gd name="T42" fmla="*/ 429 w 2065"/>
              <a:gd name="T43" fmla="*/ 36 h 161"/>
              <a:gd name="T44" fmla="*/ 479 w 2065"/>
              <a:gd name="T45" fmla="*/ 128 h 161"/>
              <a:gd name="T46" fmla="*/ 479 w 2065"/>
              <a:gd name="T47" fmla="*/ 36 h 161"/>
              <a:gd name="T48" fmla="*/ 354 w 2065"/>
              <a:gd name="T49" fmla="*/ 132 h 161"/>
              <a:gd name="T50" fmla="*/ 382 w 2065"/>
              <a:gd name="T51" fmla="*/ 55 h 161"/>
              <a:gd name="T52" fmla="*/ 1387 w 2065"/>
              <a:gd name="T53" fmla="*/ 84 h 161"/>
              <a:gd name="T54" fmla="*/ 1335 w 2065"/>
              <a:gd name="T55" fmla="*/ 58 h 161"/>
              <a:gd name="T56" fmla="*/ 1834 w 2065"/>
              <a:gd name="T57" fmla="*/ 132 h 161"/>
              <a:gd name="T58" fmla="*/ 1748 w 2065"/>
              <a:gd name="T59" fmla="*/ 34 h 161"/>
              <a:gd name="T60" fmla="*/ 1748 w 2065"/>
              <a:gd name="T61" fmla="*/ 34 h 161"/>
              <a:gd name="T62" fmla="*/ 1773 w 2065"/>
              <a:gd name="T63" fmla="*/ 84 h 161"/>
              <a:gd name="T64" fmla="*/ 1465 w 2065"/>
              <a:gd name="T65" fmla="*/ 109 h 161"/>
              <a:gd name="T66" fmla="*/ 1480 w 2065"/>
              <a:gd name="T67" fmla="*/ 148 h 161"/>
              <a:gd name="T68" fmla="*/ 1442 w 2065"/>
              <a:gd name="T69" fmla="*/ 102 h 161"/>
              <a:gd name="T70" fmla="*/ 1675 w 2065"/>
              <a:gd name="T71" fmla="*/ 37 h 161"/>
              <a:gd name="T72" fmla="*/ 1655 w 2065"/>
              <a:gd name="T73" fmla="*/ 7 h 161"/>
              <a:gd name="T74" fmla="*/ 1648 w 2065"/>
              <a:gd name="T75" fmla="*/ 132 h 161"/>
              <a:gd name="T76" fmla="*/ 1526 w 2065"/>
              <a:gd name="T77" fmla="*/ 36 h 161"/>
              <a:gd name="T78" fmla="*/ 1528 w 2065"/>
              <a:gd name="T79" fmla="*/ 161 h 161"/>
              <a:gd name="T80" fmla="*/ 980 w 2065"/>
              <a:gd name="T81" fmla="*/ 49 h 161"/>
              <a:gd name="T82" fmla="*/ 997 w 2065"/>
              <a:gd name="T83" fmla="*/ 59 h 161"/>
              <a:gd name="T84" fmla="*/ 1250 w 2065"/>
              <a:gd name="T85" fmla="*/ 132 h 161"/>
              <a:gd name="T86" fmla="*/ 1075 w 2065"/>
              <a:gd name="T87" fmla="*/ 49 h 161"/>
              <a:gd name="T88" fmla="*/ 1092 w 2065"/>
              <a:gd name="T89" fmla="*/ 59 h 161"/>
              <a:gd name="T90" fmla="*/ 910 w 2065"/>
              <a:gd name="T91" fmla="*/ 111 h 161"/>
              <a:gd name="T92" fmla="*/ 909 w 2065"/>
              <a:gd name="T93" fmla="*/ 34 h 161"/>
              <a:gd name="T94" fmla="*/ 910 w 2065"/>
              <a:gd name="T95" fmla="*/ 111 h 161"/>
              <a:gd name="T96" fmla="*/ 1962 w 2065"/>
              <a:gd name="T97" fmla="*/ 77 h 161"/>
              <a:gd name="T98" fmla="*/ 1962 w 2065"/>
              <a:gd name="T99" fmla="*/ 132 h 161"/>
              <a:gd name="T100" fmla="*/ 1941 w 2065"/>
              <a:gd name="T101" fmla="*/ 115 h 161"/>
              <a:gd name="T102" fmla="*/ 1193 w 2065"/>
              <a:gd name="T103" fmla="*/ 34 h 161"/>
              <a:gd name="T104" fmla="*/ 1193 w 2065"/>
              <a:gd name="T105" fmla="*/ 34 h 161"/>
              <a:gd name="T106" fmla="*/ 1218 w 2065"/>
              <a:gd name="T107" fmla="*/ 8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5" h="161">
                <a:moveTo>
                  <a:pt x="530" y="34"/>
                </a:moveTo>
                <a:cubicBezTo>
                  <a:pt x="502" y="34"/>
                  <a:pt x="483" y="57"/>
                  <a:pt x="483" y="84"/>
                </a:cubicBezTo>
                <a:cubicBezTo>
                  <a:pt x="483" y="84"/>
                  <a:pt x="483" y="84"/>
                  <a:pt x="483" y="84"/>
                </a:cubicBezTo>
                <a:cubicBezTo>
                  <a:pt x="483" y="114"/>
                  <a:pt x="504" y="134"/>
                  <a:pt x="533" y="134"/>
                </a:cubicBezTo>
                <a:cubicBezTo>
                  <a:pt x="551" y="134"/>
                  <a:pt x="563" y="127"/>
                  <a:pt x="572" y="116"/>
                </a:cubicBezTo>
                <a:cubicBezTo>
                  <a:pt x="557" y="102"/>
                  <a:pt x="557" y="102"/>
                  <a:pt x="557" y="102"/>
                </a:cubicBezTo>
                <a:cubicBezTo>
                  <a:pt x="549" y="109"/>
                  <a:pt x="543" y="112"/>
                  <a:pt x="533" y="112"/>
                </a:cubicBezTo>
                <a:cubicBezTo>
                  <a:pt x="521" y="112"/>
                  <a:pt x="513" y="106"/>
                  <a:pt x="510" y="93"/>
                </a:cubicBezTo>
                <a:cubicBezTo>
                  <a:pt x="577" y="93"/>
                  <a:pt x="577" y="93"/>
                  <a:pt x="577" y="93"/>
                </a:cubicBezTo>
                <a:cubicBezTo>
                  <a:pt x="577" y="91"/>
                  <a:pt x="577" y="88"/>
                  <a:pt x="577" y="86"/>
                </a:cubicBezTo>
                <a:cubicBezTo>
                  <a:pt x="577" y="59"/>
                  <a:pt x="563" y="34"/>
                  <a:pt x="530" y="34"/>
                </a:cubicBezTo>
                <a:close/>
                <a:moveTo>
                  <a:pt x="510" y="76"/>
                </a:moveTo>
                <a:cubicBezTo>
                  <a:pt x="512" y="64"/>
                  <a:pt x="519" y="56"/>
                  <a:pt x="530" y="56"/>
                </a:cubicBezTo>
                <a:cubicBezTo>
                  <a:pt x="542" y="56"/>
                  <a:pt x="549" y="64"/>
                  <a:pt x="551" y="76"/>
                </a:cubicBezTo>
                <a:lnTo>
                  <a:pt x="510" y="76"/>
                </a:lnTo>
                <a:close/>
                <a:moveTo>
                  <a:pt x="610" y="55"/>
                </a:moveTo>
                <a:cubicBezTo>
                  <a:pt x="610" y="36"/>
                  <a:pt x="610" y="36"/>
                  <a:pt x="610" y="36"/>
                </a:cubicBezTo>
                <a:cubicBezTo>
                  <a:pt x="583" y="36"/>
                  <a:pt x="583" y="36"/>
                  <a:pt x="583" y="36"/>
                </a:cubicBezTo>
                <a:cubicBezTo>
                  <a:pt x="583" y="132"/>
                  <a:pt x="583" y="132"/>
                  <a:pt x="583" y="132"/>
                </a:cubicBezTo>
                <a:cubicBezTo>
                  <a:pt x="610" y="132"/>
                  <a:pt x="610" y="132"/>
                  <a:pt x="610" y="132"/>
                </a:cubicBezTo>
                <a:cubicBezTo>
                  <a:pt x="610" y="97"/>
                  <a:pt x="610" y="97"/>
                  <a:pt x="610" y="97"/>
                </a:cubicBezTo>
                <a:cubicBezTo>
                  <a:pt x="610" y="74"/>
                  <a:pt x="621" y="63"/>
                  <a:pt x="640" y="63"/>
                </a:cubicBezTo>
                <a:cubicBezTo>
                  <a:pt x="641" y="63"/>
                  <a:pt x="641" y="63"/>
                  <a:pt x="641" y="63"/>
                </a:cubicBezTo>
                <a:cubicBezTo>
                  <a:pt x="641" y="34"/>
                  <a:pt x="641" y="34"/>
                  <a:pt x="641" y="34"/>
                </a:cubicBezTo>
                <a:cubicBezTo>
                  <a:pt x="625" y="33"/>
                  <a:pt x="616" y="42"/>
                  <a:pt x="610" y="55"/>
                </a:cubicBezTo>
                <a:close/>
                <a:moveTo>
                  <a:pt x="2038" y="1"/>
                </a:moveTo>
                <a:cubicBezTo>
                  <a:pt x="2038" y="132"/>
                  <a:pt x="2038" y="132"/>
                  <a:pt x="2038" y="132"/>
                </a:cubicBezTo>
                <a:cubicBezTo>
                  <a:pt x="2065" y="132"/>
                  <a:pt x="2065" y="132"/>
                  <a:pt x="2065" y="132"/>
                </a:cubicBezTo>
                <a:cubicBezTo>
                  <a:pt x="2065" y="1"/>
                  <a:pt x="2065" y="1"/>
                  <a:pt x="2065" y="1"/>
                </a:cubicBezTo>
                <a:lnTo>
                  <a:pt x="2038" y="1"/>
                </a:lnTo>
                <a:close/>
                <a:moveTo>
                  <a:pt x="733" y="11"/>
                </a:moveTo>
                <a:cubicBezTo>
                  <a:pt x="706" y="11"/>
                  <a:pt x="706" y="11"/>
                  <a:pt x="706" y="11"/>
                </a:cubicBezTo>
                <a:cubicBezTo>
                  <a:pt x="706" y="36"/>
                  <a:pt x="706" y="36"/>
                  <a:pt x="706" y="36"/>
                </a:cubicBezTo>
                <a:cubicBezTo>
                  <a:pt x="694" y="36"/>
                  <a:pt x="694" y="36"/>
                  <a:pt x="694" y="36"/>
                </a:cubicBezTo>
                <a:cubicBezTo>
                  <a:pt x="694" y="59"/>
                  <a:pt x="694" y="59"/>
                  <a:pt x="694" y="59"/>
                </a:cubicBezTo>
                <a:cubicBezTo>
                  <a:pt x="706" y="59"/>
                  <a:pt x="706" y="59"/>
                  <a:pt x="706" y="59"/>
                </a:cubicBezTo>
                <a:cubicBezTo>
                  <a:pt x="706" y="105"/>
                  <a:pt x="706" y="105"/>
                  <a:pt x="706" y="105"/>
                </a:cubicBezTo>
                <a:cubicBezTo>
                  <a:pt x="706" y="127"/>
                  <a:pt x="717" y="134"/>
                  <a:pt x="734" y="134"/>
                </a:cubicBezTo>
                <a:cubicBezTo>
                  <a:pt x="743" y="134"/>
                  <a:pt x="750" y="132"/>
                  <a:pt x="755" y="128"/>
                </a:cubicBezTo>
                <a:cubicBezTo>
                  <a:pt x="755" y="106"/>
                  <a:pt x="755" y="106"/>
                  <a:pt x="755" y="106"/>
                </a:cubicBezTo>
                <a:cubicBezTo>
                  <a:pt x="752" y="108"/>
                  <a:pt x="747" y="110"/>
                  <a:pt x="742" y="110"/>
                </a:cubicBezTo>
                <a:cubicBezTo>
                  <a:pt x="736" y="110"/>
                  <a:pt x="733" y="107"/>
                  <a:pt x="733" y="100"/>
                </a:cubicBezTo>
                <a:cubicBezTo>
                  <a:pt x="733" y="59"/>
                  <a:pt x="733" y="59"/>
                  <a:pt x="733" y="59"/>
                </a:cubicBezTo>
                <a:cubicBezTo>
                  <a:pt x="756" y="59"/>
                  <a:pt x="756" y="59"/>
                  <a:pt x="756" y="59"/>
                </a:cubicBezTo>
                <a:cubicBezTo>
                  <a:pt x="756" y="36"/>
                  <a:pt x="756" y="36"/>
                  <a:pt x="756" y="36"/>
                </a:cubicBezTo>
                <a:cubicBezTo>
                  <a:pt x="733" y="36"/>
                  <a:pt x="733" y="36"/>
                  <a:pt x="733" y="36"/>
                </a:cubicBezTo>
                <a:lnTo>
                  <a:pt x="733" y="11"/>
                </a:lnTo>
                <a:close/>
                <a:moveTo>
                  <a:pt x="1999" y="132"/>
                </a:moveTo>
                <a:cubicBezTo>
                  <a:pt x="2027" y="132"/>
                  <a:pt x="2027" y="132"/>
                  <a:pt x="2027" y="132"/>
                </a:cubicBezTo>
                <a:cubicBezTo>
                  <a:pt x="2027" y="1"/>
                  <a:pt x="2027" y="1"/>
                  <a:pt x="2027" y="1"/>
                </a:cubicBezTo>
                <a:cubicBezTo>
                  <a:pt x="1999" y="1"/>
                  <a:pt x="1999" y="1"/>
                  <a:pt x="1999" y="1"/>
                </a:cubicBezTo>
                <a:lnTo>
                  <a:pt x="1999" y="132"/>
                </a:lnTo>
                <a:close/>
                <a:moveTo>
                  <a:pt x="807" y="34"/>
                </a:moveTo>
                <a:cubicBezTo>
                  <a:pt x="779" y="34"/>
                  <a:pt x="760" y="57"/>
                  <a:pt x="760" y="84"/>
                </a:cubicBezTo>
                <a:cubicBezTo>
                  <a:pt x="760" y="84"/>
                  <a:pt x="760" y="84"/>
                  <a:pt x="760" y="84"/>
                </a:cubicBezTo>
                <a:cubicBezTo>
                  <a:pt x="760" y="114"/>
                  <a:pt x="781" y="134"/>
                  <a:pt x="810" y="134"/>
                </a:cubicBezTo>
                <a:cubicBezTo>
                  <a:pt x="827" y="134"/>
                  <a:pt x="840" y="127"/>
                  <a:pt x="849" y="116"/>
                </a:cubicBezTo>
                <a:cubicBezTo>
                  <a:pt x="834" y="102"/>
                  <a:pt x="834" y="102"/>
                  <a:pt x="834" y="102"/>
                </a:cubicBezTo>
                <a:cubicBezTo>
                  <a:pt x="826" y="109"/>
                  <a:pt x="820" y="112"/>
                  <a:pt x="810" y="112"/>
                </a:cubicBezTo>
                <a:cubicBezTo>
                  <a:pt x="798" y="112"/>
                  <a:pt x="790" y="106"/>
                  <a:pt x="787" y="93"/>
                </a:cubicBezTo>
                <a:cubicBezTo>
                  <a:pt x="854" y="93"/>
                  <a:pt x="854" y="93"/>
                  <a:pt x="854" y="93"/>
                </a:cubicBezTo>
                <a:cubicBezTo>
                  <a:pt x="854" y="91"/>
                  <a:pt x="854" y="88"/>
                  <a:pt x="854" y="86"/>
                </a:cubicBezTo>
                <a:cubicBezTo>
                  <a:pt x="854" y="59"/>
                  <a:pt x="839" y="34"/>
                  <a:pt x="807" y="34"/>
                </a:cubicBezTo>
                <a:close/>
                <a:moveTo>
                  <a:pt x="787" y="76"/>
                </a:moveTo>
                <a:cubicBezTo>
                  <a:pt x="789" y="64"/>
                  <a:pt x="796" y="56"/>
                  <a:pt x="807" y="56"/>
                </a:cubicBezTo>
                <a:cubicBezTo>
                  <a:pt x="819" y="56"/>
                  <a:pt x="826" y="64"/>
                  <a:pt x="828" y="76"/>
                </a:cubicBezTo>
                <a:lnTo>
                  <a:pt x="787" y="76"/>
                </a:lnTo>
                <a:close/>
                <a:moveTo>
                  <a:pt x="220" y="34"/>
                </a:moveTo>
                <a:cubicBezTo>
                  <a:pt x="207" y="34"/>
                  <a:pt x="197" y="39"/>
                  <a:pt x="189" y="49"/>
                </a:cubicBezTo>
                <a:cubicBezTo>
                  <a:pt x="184" y="40"/>
                  <a:pt x="174" y="34"/>
                  <a:pt x="161" y="34"/>
                </a:cubicBezTo>
                <a:cubicBezTo>
                  <a:pt x="148" y="34"/>
                  <a:pt x="139" y="41"/>
                  <a:pt x="133" y="50"/>
                </a:cubicBezTo>
                <a:cubicBezTo>
                  <a:pt x="133" y="36"/>
                  <a:pt x="133" y="36"/>
                  <a:pt x="133" y="36"/>
                </a:cubicBezTo>
                <a:cubicBezTo>
                  <a:pt x="106" y="36"/>
                  <a:pt x="106" y="36"/>
                  <a:pt x="106" y="36"/>
                </a:cubicBezTo>
                <a:cubicBezTo>
                  <a:pt x="106" y="132"/>
                  <a:pt x="106" y="132"/>
                  <a:pt x="106" y="132"/>
                </a:cubicBezTo>
                <a:cubicBezTo>
                  <a:pt x="133" y="132"/>
                  <a:pt x="133" y="132"/>
                  <a:pt x="133" y="132"/>
                </a:cubicBezTo>
                <a:cubicBezTo>
                  <a:pt x="133" y="78"/>
                  <a:pt x="133" y="78"/>
                  <a:pt x="133" y="78"/>
                </a:cubicBezTo>
                <a:cubicBezTo>
                  <a:pt x="133" y="65"/>
                  <a:pt x="139" y="59"/>
                  <a:pt x="150" y="59"/>
                </a:cubicBezTo>
                <a:cubicBezTo>
                  <a:pt x="160" y="59"/>
                  <a:pt x="166" y="65"/>
                  <a:pt x="166" y="78"/>
                </a:cubicBezTo>
                <a:cubicBezTo>
                  <a:pt x="166" y="132"/>
                  <a:pt x="166" y="132"/>
                  <a:pt x="166" y="132"/>
                </a:cubicBezTo>
                <a:cubicBezTo>
                  <a:pt x="193" y="132"/>
                  <a:pt x="193" y="132"/>
                  <a:pt x="193" y="132"/>
                </a:cubicBezTo>
                <a:cubicBezTo>
                  <a:pt x="193" y="78"/>
                  <a:pt x="193" y="78"/>
                  <a:pt x="193" y="78"/>
                </a:cubicBezTo>
                <a:cubicBezTo>
                  <a:pt x="193" y="65"/>
                  <a:pt x="199" y="59"/>
                  <a:pt x="209" y="59"/>
                </a:cubicBezTo>
                <a:cubicBezTo>
                  <a:pt x="220" y="59"/>
                  <a:pt x="225" y="65"/>
                  <a:pt x="225" y="78"/>
                </a:cubicBezTo>
                <a:cubicBezTo>
                  <a:pt x="225" y="132"/>
                  <a:pt x="225" y="132"/>
                  <a:pt x="225" y="132"/>
                </a:cubicBezTo>
                <a:cubicBezTo>
                  <a:pt x="253" y="132"/>
                  <a:pt x="253" y="132"/>
                  <a:pt x="253" y="132"/>
                </a:cubicBezTo>
                <a:cubicBezTo>
                  <a:pt x="253" y="69"/>
                  <a:pt x="253" y="69"/>
                  <a:pt x="253" y="69"/>
                </a:cubicBezTo>
                <a:cubicBezTo>
                  <a:pt x="253" y="46"/>
                  <a:pt x="240" y="34"/>
                  <a:pt x="220" y="34"/>
                </a:cubicBezTo>
                <a:close/>
                <a:moveTo>
                  <a:pt x="59" y="57"/>
                </a:moveTo>
                <a:cubicBezTo>
                  <a:pt x="38" y="51"/>
                  <a:pt x="32" y="49"/>
                  <a:pt x="32" y="40"/>
                </a:cubicBezTo>
                <a:cubicBezTo>
                  <a:pt x="32" y="40"/>
                  <a:pt x="32" y="40"/>
                  <a:pt x="32" y="40"/>
                </a:cubicBezTo>
                <a:cubicBezTo>
                  <a:pt x="32" y="34"/>
                  <a:pt x="38" y="29"/>
                  <a:pt x="48" y="29"/>
                </a:cubicBezTo>
                <a:cubicBezTo>
                  <a:pt x="59" y="29"/>
                  <a:pt x="70" y="34"/>
                  <a:pt x="81" y="41"/>
                </a:cubicBezTo>
                <a:cubicBezTo>
                  <a:pt x="95" y="21"/>
                  <a:pt x="95" y="21"/>
                  <a:pt x="95" y="21"/>
                </a:cubicBezTo>
                <a:cubicBezTo>
                  <a:pt x="83" y="10"/>
                  <a:pt x="67" y="5"/>
                  <a:pt x="49" y="5"/>
                </a:cubicBezTo>
                <a:cubicBezTo>
                  <a:pt x="23" y="5"/>
                  <a:pt x="5" y="20"/>
                  <a:pt x="5" y="43"/>
                </a:cubicBezTo>
                <a:cubicBezTo>
                  <a:pt x="5" y="43"/>
                  <a:pt x="5" y="43"/>
                  <a:pt x="5" y="43"/>
                </a:cubicBezTo>
                <a:cubicBezTo>
                  <a:pt x="5" y="68"/>
                  <a:pt x="21" y="75"/>
                  <a:pt x="46" y="81"/>
                </a:cubicBezTo>
                <a:cubicBezTo>
                  <a:pt x="67" y="87"/>
                  <a:pt x="72" y="90"/>
                  <a:pt x="72" y="97"/>
                </a:cubicBezTo>
                <a:cubicBezTo>
                  <a:pt x="72" y="98"/>
                  <a:pt x="72" y="98"/>
                  <a:pt x="72" y="98"/>
                </a:cubicBezTo>
                <a:cubicBezTo>
                  <a:pt x="72" y="105"/>
                  <a:pt x="65" y="109"/>
                  <a:pt x="54" y="109"/>
                </a:cubicBezTo>
                <a:cubicBezTo>
                  <a:pt x="39" y="109"/>
                  <a:pt x="27" y="104"/>
                  <a:pt x="16" y="94"/>
                </a:cubicBezTo>
                <a:cubicBezTo>
                  <a:pt x="0" y="114"/>
                  <a:pt x="0" y="114"/>
                  <a:pt x="0" y="114"/>
                </a:cubicBezTo>
                <a:cubicBezTo>
                  <a:pt x="15" y="127"/>
                  <a:pt x="34" y="134"/>
                  <a:pt x="53" y="134"/>
                </a:cubicBezTo>
                <a:cubicBezTo>
                  <a:pt x="80" y="134"/>
                  <a:pt x="99" y="120"/>
                  <a:pt x="99" y="95"/>
                </a:cubicBezTo>
                <a:cubicBezTo>
                  <a:pt x="99" y="95"/>
                  <a:pt x="99" y="95"/>
                  <a:pt x="99" y="95"/>
                </a:cubicBezTo>
                <a:cubicBezTo>
                  <a:pt x="99" y="73"/>
                  <a:pt x="85" y="63"/>
                  <a:pt x="59" y="57"/>
                </a:cubicBezTo>
                <a:close/>
                <a:moveTo>
                  <a:pt x="304" y="35"/>
                </a:moveTo>
                <a:cubicBezTo>
                  <a:pt x="287" y="35"/>
                  <a:pt x="277" y="38"/>
                  <a:pt x="266" y="43"/>
                </a:cubicBezTo>
                <a:cubicBezTo>
                  <a:pt x="273" y="63"/>
                  <a:pt x="273" y="63"/>
                  <a:pt x="273" y="63"/>
                </a:cubicBezTo>
                <a:cubicBezTo>
                  <a:pt x="282" y="60"/>
                  <a:pt x="289" y="58"/>
                  <a:pt x="300" y="58"/>
                </a:cubicBezTo>
                <a:cubicBezTo>
                  <a:pt x="313" y="58"/>
                  <a:pt x="320" y="64"/>
                  <a:pt x="320" y="76"/>
                </a:cubicBezTo>
                <a:cubicBezTo>
                  <a:pt x="320" y="77"/>
                  <a:pt x="320" y="77"/>
                  <a:pt x="320" y="77"/>
                </a:cubicBezTo>
                <a:cubicBezTo>
                  <a:pt x="314" y="75"/>
                  <a:pt x="307" y="73"/>
                  <a:pt x="297" y="73"/>
                </a:cubicBezTo>
                <a:cubicBezTo>
                  <a:pt x="274" y="73"/>
                  <a:pt x="258" y="83"/>
                  <a:pt x="258" y="104"/>
                </a:cubicBezTo>
                <a:cubicBezTo>
                  <a:pt x="258" y="104"/>
                  <a:pt x="258" y="104"/>
                  <a:pt x="258" y="104"/>
                </a:cubicBezTo>
                <a:cubicBezTo>
                  <a:pt x="258" y="123"/>
                  <a:pt x="273" y="134"/>
                  <a:pt x="291" y="134"/>
                </a:cubicBezTo>
                <a:cubicBezTo>
                  <a:pt x="304" y="134"/>
                  <a:pt x="314" y="129"/>
                  <a:pt x="320" y="122"/>
                </a:cubicBezTo>
                <a:cubicBezTo>
                  <a:pt x="320" y="132"/>
                  <a:pt x="320" y="132"/>
                  <a:pt x="320" y="132"/>
                </a:cubicBezTo>
                <a:cubicBezTo>
                  <a:pt x="347" y="132"/>
                  <a:pt x="347" y="132"/>
                  <a:pt x="347" y="132"/>
                </a:cubicBezTo>
                <a:cubicBezTo>
                  <a:pt x="347" y="76"/>
                  <a:pt x="347" y="76"/>
                  <a:pt x="347" y="76"/>
                </a:cubicBezTo>
                <a:cubicBezTo>
                  <a:pt x="347" y="63"/>
                  <a:pt x="343" y="53"/>
                  <a:pt x="336" y="46"/>
                </a:cubicBezTo>
                <a:cubicBezTo>
                  <a:pt x="329" y="39"/>
                  <a:pt x="319" y="35"/>
                  <a:pt x="304" y="35"/>
                </a:cubicBezTo>
                <a:close/>
                <a:moveTo>
                  <a:pt x="321" y="98"/>
                </a:moveTo>
                <a:cubicBezTo>
                  <a:pt x="321" y="108"/>
                  <a:pt x="312" y="115"/>
                  <a:pt x="299" y="115"/>
                </a:cubicBezTo>
                <a:cubicBezTo>
                  <a:pt x="291" y="115"/>
                  <a:pt x="285" y="111"/>
                  <a:pt x="285" y="103"/>
                </a:cubicBezTo>
                <a:cubicBezTo>
                  <a:pt x="285" y="103"/>
                  <a:pt x="285" y="103"/>
                  <a:pt x="285" y="103"/>
                </a:cubicBezTo>
                <a:cubicBezTo>
                  <a:pt x="285" y="94"/>
                  <a:pt x="292" y="90"/>
                  <a:pt x="303" y="90"/>
                </a:cubicBezTo>
                <a:cubicBezTo>
                  <a:pt x="310" y="90"/>
                  <a:pt x="316" y="91"/>
                  <a:pt x="321" y="93"/>
                </a:cubicBezTo>
                <a:lnTo>
                  <a:pt x="321" y="98"/>
                </a:lnTo>
                <a:close/>
                <a:moveTo>
                  <a:pt x="457" y="11"/>
                </a:moveTo>
                <a:cubicBezTo>
                  <a:pt x="429" y="11"/>
                  <a:pt x="429" y="11"/>
                  <a:pt x="429" y="11"/>
                </a:cubicBezTo>
                <a:cubicBezTo>
                  <a:pt x="429" y="36"/>
                  <a:pt x="429" y="36"/>
                  <a:pt x="429" y="36"/>
                </a:cubicBezTo>
                <a:cubicBezTo>
                  <a:pt x="418" y="36"/>
                  <a:pt x="418" y="36"/>
                  <a:pt x="418" y="36"/>
                </a:cubicBezTo>
                <a:cubicBezTo>
                  <a:pt x="418" y="59"/>
                  <a:pt x="418" y="59"/>
                  <a:pt x="418" y="59"/>
                </a:cubicBezTo>
                <a:cubicBezTo>
                  <a:pt x="429" y="59"/>
                  <a:pt x="429" y="59"/>
                  <a:pt x="429" y="59"/>
                </a:cubicBezTo>
                <a:cubicBezTo>
                  <a:pt x="429" y="105"/>
                  <a:pt x="429" y="105"/>
                  <a:pt x="429" y="105"/>
                </a:cubicBezTo>
                <a:cubicBezTo>
                  <a:pt x="429" y="127"/>
                  <a:pt x="441" y="134"/>
                  <a:pt x="457" y="134"/>
                </a:cubicBezTo>
                <a:cubicBezTo>
                  <a:pt x="466" y="134"/>
                  <a:pt x="473" y="132"/>
                  <a:pt x="479" y="128"/>
                </a:cubicBezTo>
                <a:cubicBezTo>
                  <a:pt x="479" y="106"/>
                  <a:pt x="479" y="106"/>
                  <a:pt x="479" y="106"/>
                </a:cubicBezTo>
                <a:cubicBezTo>
                  <a:pt x="475" y="108"/>
                  <a:pt x="470" y="110"/>
                  <a:pt x="465" y="110"/>
                </a:cubicBezTo>
                <a:cubicBezTo>
                  <a:pt x="459" y="110"/>
                  <a:pt x="457" y="107"/>
                  <a:pt x="457" y="100"/>
                </a:cubicBezTo>
                <a:cubicBezTo>
                  <a:pt x="457" y="59"/>
                  <a:pt x="457" y="59"/>
                  <a:pt x="457" y="59"/>
                </a:cubicBezTo>
                <a:cubicBezTo>
                  <a:pt x="479" y="59"/>
                  <a:pt x="479" y="59"/>
                  <a:pt x="479" y="59"/>
                </a:cubicBezTo>
                <a:cubicBezTo>
                  <a:pt x="479" y="36"/>
                  <a:pt x="479" y="36"/>
                  <a:pt x="479" y="36"/>
                </a:cubicBezTo>
                <a:cubicBezTo>
                  <a:pt x="457" y="36"/>
                  <a:pt x="457" y="36"/>
                  <a:pt x="457" y="36"/>
                </a:cubicBezTo>
                <a:lnTo>
                  <a:pt x="457" y="11"/>
                </a:lnTo>
                <a:close/>
                <a:moveTo>
                  <a:pt x="382" y="55"/>
                </a:moveTo>
                <a:cubicBezTo>
                  <a:pt x="382" y="36"/>
                  <a:pt x="382" y="36"/>
                  <a:pt x="382" y="36"/>
                </a:cubicBezTo>
                <a:cubicBezTo>
                  <a:pt x="354" y="36"/>
                  <a:pt x="354" y="36"/>
                  <a:pt x="354" y="36"/>
                </a:cubicBezTo>
                <a:cubicBezTo>
                  <a:pt x="354" y="132"/>
                  <a:pt x="354" y="132"/>
                  <a:pt x="354" y="132"/>
                </a:cubicBezTo>
                <a:cubicBezTo>
                  <a:pt x="382" y="132"/>
                  <a:pt x="382" y="132"/>
                  <a:pt x="382" y="132"/>
                </a:cubicBezTo>
                <a:cubicBezTo>
                  <a:pt x="382" y="97"/>
                  <a:pt x="382" y="97"/>
                  <a:pt x="382" y="97"/>
                </a:cubicBezTo>
                <a:cubicBezTo>
                  <a:pt x="382" y="74"/>
                  <a:pt x="393" y="63"/>
                  <a:pt x="411" y="63"/>
                </a:cubicBezTo>
                <a:cubicBezTo>
                  <a:pt x="412" y="63"/>
                  <a:pt x="412" y="63"/>
                  <a:pt x="412" y="63"/>
                </a:cubicBezTo>
                <a:cubicBezTo>
                  <a:pt x="412" y="34"/>
                  <a:pt x="412" y="34"/>
                  <a:pt x="412" y="34"/>
                </a:cubicBezTo>
                <a:cubicBezTo>
                  <a:pt x="396" y="33"/>
                  <a:pt x="387" y="42"/>
                  <a:pt x="382" y="55"/>
                </a:cubicBezTo>
                <a:close/>
                <a:moveTo>
                  <a:pt x="1335" y="34"/>
                </a:moveTo>
                <a:cubicBezTo>
                  <a:pt x="1305" y="34"/>
                  <a:pt x="1283" y="56"/>
                  <a:pt x="1283" y="84"/>
                </a:cubicBezTo>
                <a:cubicBezTo>
                  <a:pt x="1283" y="84"/>
                  <a:pt x="1283" y="84"/>
                  <a:pt x="1283" y="84"/>
                </a:cubicBezTo>
                <a:cubicBezTo>
                  <a:pt x="1283" y="112"/>
                  <a:pt x="1305" y="134"/>
                  <a:pt x="1335" y="134"/>
                </a:cubicBezTo>
                <a:cubicBezTo>
                  <a:pt x="1365" y="134"/>
                  <a:pt x="1387" y="112"/>
                  <a:pt x="1387" y="84"/>
                </a:cubicBezTo>
                <a:cubicBezTo>
                  <a:pt x="1387" y="84"/>
                  <a:pt x="1387" y="84"/>
                  <a:pt x="1387" y="84"/>
                </a:cubicBezTo>
                <a:cubicBezTo>
                  <a:pt x="1387" y="56"/>
                  <a:pt x="1365" y="34"/>
                  <a:pt x="1335" y="34"/>
                </a:cubicBezTo>
                <a:close/>
                <a:moveTo>
                  <a:pt x="1360" y="84"/>
                </a:moveTo>
                <a:cubicBezTo>
                  <a:pt x="1360" y="99"/>
                  <a:pt x="1351" y="111"/>
                  <a:pt x="1335" y="111"/>
                </a:cubicBezTo>
                <a:cubicBezTo>
                  <a:pt x="1320" y="111"/>
                  <a:pt x="1310" y="98"/>
                  <a:pt x="1310" y="84"/>
                </a:cubicBezTo>
                <a:cubicBezTo>
                  <a:pt x="1310" y="84"/>
                  <a:pt x="1310" y="84"/>
                  <a:pt x="1310" y="84"/>
                </a:cubicBezTo>
                <a:cubicBezTo>
                  <a:pt x="1310" y="70"/>
                  <a:pt x="1319" y="58"/>
                  <a:pt x="1335" y="58"/>
                </a:cubicBezTo>
                <a:cubicBezTo>
                  <a:pt x="1350" y="58"/>
                  <a:pt x="1360" y="70"/>
                  <a:pt x="1360" y="84"/>
                </a:cubicBezTo>
                <a:close/>
                <a:moveTo>
                  <a:pt x="1834" y="55"/>
                </a:moveTo>
                <a:cubicBezTo>
                  <a:pt x="1834" y="36"/>
                  <a:pt x="1834" y="36"/>
                  <a:pt x="1834" y="36"/>
                </a:cubicBezTo>
                <a:cubicBezTo>
                  <a:pt x="1807" y="36"/>
                  <a:pt x="1807" y="36"/>
                  <a:pt x="1807" y="36"/>
                </a:cubicBezTo>
                <a:cubicBezTo>
                  <a:pt x="1807" y="132"/>
                  <a:pt x="1807" y="132"/>
                  <a:pt x="1807" y="132"/>
                </a:cubicBezTo>
                <a:cubicBezTo>
                  <a:pt x="1834" y="132"/>
                  <a:pt x="1834" y="132"/>
                  <a:pt x="1834" y="132"/>
                </a:cubicBezTo>
                <a:cubicBezTo>
                  <a:pt x="1834" y="97"/>
                  <a:pt x="1834" y="97"/>
                  <a:pt x="1834" y="97"/>
                </a:cubicBezTo>
                <a:cubicBezTo>
                  <a:pt x="1834" y="74"/>
                  <a:pt x="1845" y="63"/>
                  <a:pt x="1863" y="63"/>
                </a:cubicBezTo>
                <a:cubicBezTo>
                  <a:pt x="1865" y="63"/>
                  <a:pt x="1865" y="63"/>
                  <a:pt x="1865" y="63"/>
                </a:cubicBezTo>
                <a:cubicBezTo>
                  <a:pt x="1865" y="34"/>
                  <a:pt x="1865" y="34"/>
                  <a:pt x="1865" y="34"/>
                </a:cubicBezTo>
                <a:cubicBezTo>
                  <a:pt x="1848" y="33"/>
                  <a:pt x="1839" y="42"/>
                  <a:pt x="1834" y="55"/>
                </a:cubicBezTo>
                <a:close/>
                <a:moveTo>
                  <a:pt x="1748" y="34"/>
                </a:moveTo>
                <a:cubicBezTo>
                  <a:pt x="1718" y="34"/>
                  <a:pt x="1696" y="56"/>
                  <a:pt x="1696" y="84"/>
                </a:cubicBezTo>
                <a:cubicBezTo>
                  <a:pt x="1696" y="84"/>
                  <a:pt x="1696" y="84"/>
                  <a:pt x="1696" y="84"/>
                </a:cubicBezTo>
                <a:cubicBezTo>
                  <a:pt x="1696" y="112"/>
                  <a:pt x="1718" y="134"/>
                  <a:pt x="1748" y="134"/>
                </a:cubicBezTo>
                <a:cubicBezTo>
                  <a:pt x="1778" y="134"/>
                  <a:pt x="1800" y="112"/>
                  <a:pt x="1800" y="84"/>
                </a:cubicBezTo>
                <a:cubicBezTo>
                  <a:pt x="1800" y="84"/>
                  <a:pt x="1800" y="84"/>
                  <a:pt x="1800" y="84"/>
                </a:cubicBezTo>
                <a:cubicBezTo>
                  <a:pt x="1800" y="56"/>
                  <a:pt x="1778" y="34"/>
                  <a:pt x="1748" y="34"/>
                </a:cubicBezTo>
                <a:close/>
                <a:moveTo>
                  <a:pt x="1773" y="84"/>
                </a:moveTo>
                <a:cubicBezTo>
                  <a:pt x="1773" y="99"/>
                  <a:pt x="1764" y="111"/>
                  <a:pt x="1748" y="111"/>
                </a:cubicBezTo>
                <a:cubicBezTo>
                  <a:pt x="1733" y="111"/>
                  <a:pt x="1723" y="98"/>
                  <a:pt x="1723" y="84"/>
                </a:cubicBezTo>
                <a:cubicBezTo>
                  <a:pt x="1723" y="84"/>
                  <a:pt x="1723" y="84"/>
                  <a:pt x="1723" y="84"/>
                </a:cubicBezTo>
                <a:cubicBezTo>
                  <a:pt x="1723" y="70"/>
                  <a:pt x="1732" y="58"/>
                  <a:pt x="1748" y="58"/>
                </a:cubicBezTo>
                <a:cubicBezTo>
                  <a:pt x="1763" y="58"/>
                  <a:pt x="1773" y="70"/>
                  <a:pt x="1773" y="84"/>
                </a:cubicBezTo>
                <a:close/>
                <a:moveTo>
                  <a:pt x="1465" y="48"/>
                </a:moveTo>
                <a:cubicBezTo>
                  <a:pt x="1458" y="40"/>
                  <a:pt x="1449" y="34"/>
                  <a:pt x="1434" y="34"/>
                </a:cubicBezTo>
                <a:cubicBezTo>
                  <a:pt x="1412" y="34"/>
                  <a:pt x="1391" y="50"/>
                  <a:pt x="1391" y="79"/>
                </a:cubicBezTo>
                <a:cubicBezTo>
                  <a:pt x="1391" y="79"/>
                  <a:pt x="1391" y="79"/>
                  <a:pt x="1391" y="79"/>
                </a:cubicBezTo>
                <a:cubicBezTo>
                  <a:pt x="1391" y="108"/>
                  <a:pt x="1412" y="124"/>
                  <a:pt x="1434" y="124"/>
                </a:cubicBezTo>
                <a:cubicBezTo>
                  <a:pt x="1448" y="124"/>
                  <a:pt x="1457" y="118"/>
                  <a:pt x="1465" y="109"/>
                </a:cubicBezTo>
                <a:cubicBezTo>
                  <a:pt x="1465" y="113"/>
                  <a:pt x="1465" y="113"/>
                  <a:pt x="1465" y="113"/>
                </a:cubicBezTo>
                <a:cubicBezTo>
                  <a:pt x="1465" y="130"/>
                  <a:pt x="1457" y="139"/>
                  <a:pt x="1438" y="139"/>
                </a:cubicBezTo>
                <a:cubicBezTo>
                  <a:pt x="1425" y="139"/>
                  <a:pt x="1415" y="136"/>
                  <a:pt x="1405" y="131"/>
                </a:cubicBezTo>
                <a:cubicBezTo>
                  <a:pt x="1396" y="151"/>
                  <a:pt x="1396" y="151"/>
                  <a:pt x="1396" y="151"/>
                </a:cubicBezTo>
                <a:cubicBezTo>
                  <a:pt x="1408" y="158"/>
                  <a:pt x="1423" y="161"/>
                  <a:pt x="1439" y="161"/>
                </a:cubicBezTo>
                <a:cubicBezTo>
                  <a:pt x="1457" y="161"/>
                  <a:pt x="1471" y="157"/>
                  <a:pt x="1480" y="148"/>
                </a:cubicBezTo>
                <a:cubicBezTo>
                  <a:pt x="1488" y="140"/>
                  <a:pt x="1492" y="128"/>
                  <a:pt x="1492" y="110"/>
                </a:cubicBezTo>
                <a:cubicBezTo>
                  <a:pt x="1492" y="36"/>
                  <a:pt x="1492" y="36"/>
                  <a:pt x="1492" y="36"/>
                </a:cubicBezTo>
                <a:cubicBezTo>
                  <a:pt x="1465" y="36"/>
                  <a:pt x="1465" y="36"/>
                  <a:pt x="1465" y="36"/>
                </a:cubicBezTo>
                <a:lnTo>
                  <a:pt x="1465" y="48"/>
                </a:lnTo>
                <a:close/>
                <a:moveTo>
                  <a:pt x="1465" y="79"/>
                </a:moveTo>
                <a:cubicBezTo>
                  <a:pt x="1465" y="92"/>
                  <a:pt x="1455" y="102"/>
                  <a:pt x="1442" y="102"/>
                </a:cubicBezTo>
                <a:cubicBezTo>
                  <a:pt x="1429" y="102"/>
                  <a:pt x="1419" y="93"/>
                  <a:pt x="1419" y="79"/>
                </a:cubicBezTo>
                <a:cubicBezTo>
                  <a:pt x="1419" y="79"/>
                  <a:pt x="1419" y="79"/>
                  <a:pt x="1419" y="79"/>
                </a:cubicBezTo>
                <a:cubicBezTo>
                  <a:pt x="1419" y="66"/>
                  <a:pt x="1429" y="57"/>
                  <a:pt x="1442" y="57"/>
                </a:cubicBezTo>
                <a:cubicBezTo>
                  <a:pt x="1455" y="57"/>
                  <a:pt x="1465" y="66"/>
                  <a:pt x="1465" y="79"/>
                </a:cubicBezTo>
                <a:close/>
                <a:moveTo>
                  <a:pt x="1697" y="37"/>
                </a:moveTo>
                <a:cubicBezTo>
                  <a:pt x="1675" y="37"/>
                  <a:pt x="1675" y="37"/>
                  <a:pt x="1675" y="37"/>
                </a:cubicBezTo>
                <a:cubicBezTo>
                  <a:pt x="1675" y="33"/>
                  <a:pt x="1675" y="33"/>
                  <a:pt x="1675" y="33"/>
                </a:cubicBezTo>
                <a:cubicBezTo>
                  <a:pt x="1675" y="26"/>
                  <a:pt x="1678" y="23"/>
                  <a:pt x="1684" y="23"/>
                </a:cubicBezTo>
                <a:cubicBezTo>
                  <a:pt x="1689" y="23"/>
                  <a:pt x="1693" y="24"/>
                  <a:pt x="1697" y="25"/>
                </a:cubicBezTo>
                <a:cubicBezTo>
                  <a:pt x="1697" y="2"/>
                  <a:pt x="1697" y="2"/>
                  <a:pt x="1697" y="2"/>
                </a:cubicBezTo>
                <a:cubicBezTo>
                  <a:pt x="1692" y="1"/>
                  <a:pt x="1686" y="0"/>
                  <a:pt x="1677" y="0"/>
                </a:cubicBezTo>
                <a:cubicBezTo>
                  <a:pt x="1668" y="0"/>
                  <a:pt x="1660" y="2"/>
                  <a:pt x="1655" y="7"/>
                </a:cubicBezTo>
                <a:cubicBezTo>
                  <a:pt x="1650" y="12"/>
                  <a:pt x="1648" y="20"/>
                  <a:pt x="1648" y="31"/>
                </a:cubicBezTo>
                <a:cubicBezTo>
                  <a:pt x="1648" y="37"/>
                  <a:pt x="1648" y="37"/>
                  <a:pt x="1648" y="37"/>
                </a:cubicBezTo>
                <a:cubicBezTo>
                  <a:pt x="1636" y="37"/>
                  <a:pt x="1636" y="37"/>
                  <a:pt x="1636" y="37"/>
                </a:cubicBezTo>
                <a:cubicBezTo>
                  <a:pt x="1636" y="59"/>
                  <a:pt x="1636" y="59"/>
                  <a:pt x="1636" y="59"/>
                </a:cubicBezTo>
                <a:cubicBezTo>
                  <a:pt x="1648" y="59"/>
                  <a:pt x="1648" y="59"/>
                  <a:pt x="1648" y="59"/>
                </a:cubicBezTo>
                <a:cubicBezTo>
                  <a:pt x="1648" y="132"/>
                  <a:pt x="1648" y="132"/>
                  <a:pt x="1648" y="132"/>
                </a:cubicBezTo>
                <a:cubicBezTo>
                  <a:pt x="1675" y="132"/>
                  <a:pt x="1675" y="132"/>
                  <a:pt x="1675" y="132"/>
                </a:cubicBezTo>
                <a:cubicBezTo>
                  <a:pt x="1675" y="59"/>
                  <a:pt x="1675" y="59"/>
                  <a:pt x="1675" y="59"/>
                </a:cubicBezTo>
                <a:cubicBezTo>
                  <a:pt x="1697" y="59"/>
                  <a:pt x="1697" y="59"/>
                  <a:pt x="1697" y="59"/>
                </a:cubicBezTo>
                <a:lnTo>
                  <a:pt x="1697" y="37"/>
                </a:lnTo>
                <a:close/>
                <a:moveTo>
                  <a:pt x="1548" y="101"/>
                </a:moveTo>
                <a:cubicBezTo>
                  <a:pt x="1526" y="36"/>
                  <a:pt x="1526" y="36"/>
                  <a:pt x="1526" y="36"/>
                </a:cubicBezTo>
                <a:cubicBezTo>
                  <a:pt x="1497" y="36"/>
                  <a:pt x="1497" y="36"/>
                  <a:pt x="1497" y="36"/>
                </a:cubicBezTo>
                <a:cubicBezTo>
                  <a:pt x="1535" y="132"/>
                  <a:pt x="1535" y="132"/>
                  <a:pt x="1535" y="132"/>
                </a:cubicBezTo>
                <a:cubicBezTo>
                  <a:pt x="1532" y="137"/>
                  <a:pt x="1530" y="139"/>
                  <a:pt x="1525" y="139"/>
                </a:cubicBezTo>
                <a:cubicBezTo>
                  <a:pt x="1521" y="139"/>
                  <a:pt x="1517" y="137"/>
                  <a:pt x="1513" y="135"/>
                </a:cubicBezTo>
                <a:cubicBezTo>
                  <a:pt x="1504" y="155"/>
                  <a:pt x="1504" y="155"/>
                  <a:pt x="1504" y="155"/>
                </a:cubicBezTo>
                <a:cubicBezTo>
                  <a:pt x="1511" y="159"/>
                  <a:pt x="1519" y="161"/>
                  <a:pt x="1528" y="161"/>
                </a:cubicBezTo>
                <a:cubicBezTo>
                  <a:pt x="1545" y="161"/>
                  <a:pt x="1553" y="154"/>
                  <a:pt x="1560" y="134"/>
                </a:cubicBezTo>
                <a:cubicBezTo>
                  <a:pt x="1597" y="36"/>
                  <a:pt x="1597" y="36"/>
                  <a:pt x="1597" y="36"/>
                </a:cubicBezTo>
                <a:cubicBezTo>
                  <a:pt x="1569" y="36"/>
                  <a:pt x="1569" y="36"/>
                  <a:pt x="1569" y="36"/>
                </a:cubicBezTo>
                <a:lnTo>
                  <a:pt x="1548" y="101"/>
                </a:lnTo>
                <a:close/>
                <a:moveTo>
                  <a:pt x="1008" y="34"/>
                </a:moveTo>
                <a:cubicBezTo>
                  <a:pt x="994" y="34"/>
                  <a:pt x="986" y="41"/>
                  <a:pt x="980" y="49"/>
                </a:cubicBezTo>
                <a:cubicBezTo>
                  <a:pt x="980" y="1"/>
                  <a:pt x="980" y="1"/>
                  <a:pt x="980" y="1"/>
                </a:cubicBezTo>
                <a:cubicBezTo>
                  <a:pt x="952" y="1"/>
                  <a:pt x="952" y="1"/>
                  <a:pt x="952" y="1"/>
                </a:cubicBezTo>
                <a:cubicBezTo>
                  <a:pt x="952" y="132"/>
                  <a:pt x="952" y="132"/>
                  <a:pt x="952" y="132"/>
                </a:cubicBezTo>
                <a:cubicBezTo>
                  <a:pt x="980" y="132"/>
                  <a:pt x="980" y="132"/>
                  <a:pt x="980" y="132"/>
                </a:cubicBezTo>
                <a:cubicBezTo>
                  <a:pt x="980" y="78"/>
                  <a:pt x="980" y="78"/>
                  <a:pt x="980" y="78"/>
                </a:cubicBezTo>
                <a:cubicBezTo>
                  <a:pt x="980" y="65"/>
                  <a:pt x="986" y="59"/>
                  <a:pt x="997" y="59"/>
                </a:cubicBezTo>
                <a:cubicBezTo>
                  <a:pt x="1007" y="59"/>
                  <a:pt x="1013" y="65"/>
                  <a:pt x="1013" y="78"/>
                </a:cubicBezTo>
                <a:cubicBezTo>
                  <a:pt x="1013" y="132"/>
                  <a:pt x="1013" y="132"/>
                  <a:pt x="1013" y="132"/>
                </a:cubicBezTo>
                <a:cubicBezTo>
                  <a:pt x="1040" y="132"/>
                  <a:pt x="1040" y="132"/>
                  <a:pt x="1040" y="132"/>
                </a:cubicBezTo>
                <a:cubicBezTo>
                  <a:pt x="1040" y="70"/>
                  <a:pt x="1040" y="70"/>
                  <a:pt x="1040" y="70"/>
                </a:cubicBezTo>
                <a:cubicBezTo>
                  <a:pt x="1040" y="48"/>
                  <a:pt x="1028" y="34"/>
                  <a:pt x="1008" y="34"/>
                </a:cubicBezTo>
                <a:close/>
                <a:moveTo>
                  <a:pt x="1250" y="132"/>
                </a:moveTo>
                <a:cubicBezTo>
                  <a:pt x="1278" y="132"/>
                  <a:pt x="1278" y="132"/>
                  <a:pt x="1278" y="132"/>
                </a:cubicBezTo>
                <a:cubicBezTo>
                  <a:pt x="1278" y="1"/>
                  <a:pt x="1278" y="1"/>
                  <a:pt x="1278" y="1"/>
                </a:cubicBezTo>
                <a:cubicBezTo>
                  <a:pt x="1250" y="1"/>
                  <a:pt x="1250" y="1"/>
                  <a:pt x="1250" y="1"/>
                </a:cubicBezTo>
                <a:lnTo>
                  <a:pt x="1250" y="132"/>
                </a:lnTo>
                <a:close/>
                <a:moveTo>
                  <a:pt x="1103" y="34"/>
                </a:moveTo>
                <a:cubicBezTo>
                  <a:pt x="1089" y="34"/>
                  <a:pt x="1081" y="41"/>
                  <a:pt x="1075" y="49"/>
                </a:cubicBezTo>
                <a:cubicBezTo>
                  <a:pt x="1075" y="36"/>
                  <a:pt x="1075" y="36"/>
                  <a:pt x="1075" y="36"/>
                </a:cubicBezTo>
                <a:cubicBezTo>
                  <a:pt x="1047" y="36"/>
                  <a:pt x="1047" y="36"/>
                  <a:pt x="1047" y="36"/>
                </a:cubicBezTo>
                <a:cubicBezTo>
                  <a:pt x="1047" y="132"/>
                  <a:pt x="1047" y="132"/>
                  <a:pt x="1047" y="132"/>
                </a:cubicBezTo>
                <a:cubicBezTo>
                  <a:pt x="1075" y="132"/>
                  <a:pt x="1075" y="132"/>
                  <a:pt x="1075" y="132"/>
                </a:cubicBezTo>
                <a:cubicBezTo>
                  <a:pt x="1075" y="78"/>
                  <a:pt x="1075" y="78"/>
                  <a:pt x="1075" y="78"/>
                </a:cubicBezTo>
                <a:cubicBezTo>
                  <a:pt x="1075" y="65"/>
                  <a:pt x="1081" y="59"/>
                  <a:pt x="1092" y="59"/>
                </a:cubicBezTo>
                <a:cubicBezTo>
                  <a:pt x="1102" y="59"/>
                  <a:pt x="1108" y="65"/>
                  <a:pt x="1108" y="78"/>
                </a:cubicBezTo>
                <a:cubicBezTo>
                  <a:pt x="1108" y="132"/>
                  <a:pt x="1108" y="132"/>
                  <a:pt x="1108" y="132"/>
                </a:cubicBezTo>
                <a:cubicBezTo>
                  <a:pt x="1135" y="132"/>
                  <a:pt x="1135" y="132"/>
                  <a:pt x="1135" y="132"/>
                </a:cubicBezTo>
                <a:cubicBezTo>
                  <a:pt x="1135" y="70"/>
                  <a:pt x="1135" y="70"/>
                  <a:pt x="1135" y="70"/>
                </a:cubicBezTo>
                <a:cubicBezTo>
                  <a:pt x="1135" y="48"/>
                  <a:pt x="1123" y="34"/>
                  <a:pt x="1103" y="34"/>
                </a:cubicBezTo>
                <a:close/>
                <a:moveTo>
                  <a:pt x="910" y="111"/>
                </a:moveTo>
                <a:cubicBezTo>
                  <a:pt x="895" y="111"/>
                  <a:pt x="885" y="99"/>
                  <a:pt x="885" y="84"/>
                </a:cubicBezTo>
                <a:cubicBezTo>
                  <a:pt x="885" y="84"/>
                  <a:pt x="885" y="84"/>
                  <a:pt x="885" y="84"/>
                </a:cubicBezTo>
                <a:cubicBezTo>
                  <a:pt x="885" y="70"/>
                  <a:pt x="895" y="58"/>
                  <a:pt x="909" y="58"/>
                </a:cubicBezTo>
                <a:cubicBezTo>
                  <a:pt x="918" y="58"/>
                  <a:pt x="925" y="62"/>
                  <a:pt x="931" y="68"/>
                </a:cubicBezTo>
                <a:cubicBezTo>
                  <a:pt x="947" y="50"/>
                  <a:pt x="947" y="50"/>
                  <a:pt x="947" y="50"/>
                </a:cubicBezTo>
                <a:cubicBezTo>
                  <a:pt x="938" y="40"/>
                  <a:pt x="927" y="34"/>
                  <a:pt x="909" y="34"/>
                </a:cubicBezTo>
                <a:cubicBezTo>
                  <a:pt x="880" y="34"/>
                  <a:pt x="859" y="57"/>
                  <a:pt x="859" y="84"/>
                </a:cubicBezTo>
                <a:cubicBezTo>
                  <a:pt x="859" y="84"/>
                  <a:pt x="859" y="84"/>
                  <a:pt x="859" y="84"/>
                </a:cubicBezTo>
                <a:cubicBezTo>
                  <a:pt x="859" y="112"/>
                  <a:pt x="880" y="134"/>
                  <a:pt x="909" y="134"/>
                </a:cubicBezTo>
                <a:cubicBezTo>
                  <a:pt x="928" y="134"/>
                  <a:pt x="939" y="127"/>
                  <a:pt x="948" y="117"/>
                </a:cubicBezTo>
                <a:cubicBezTo>
                  <a:pt x="932" y="100"/>
                  <a:pt x="932" y="100"/>
                  <a:pt x="932" y="100"/>
                </a:cubicBezTo>
                <a:cubicBezTo>
                  <a:pt x="925" y="107"/>
                  <a:pt x="919" y="111"/>
                  <a:pt x="910" y="111"/>
                </a:cubicBezTo>
                <a:close/>
                <a:moveTo>
                  <a:pt x="1945" y="35"/>
                </a:moveTo>
                <a:cubicBezTo>
                  <a:pt x="1929" y="35"/>
                  <a:pt x="1918" y="38"/>
                  <a:pt x="1908" y="42"/>
                </a:cubicBezTo>
                <a:cubicBezTo>
                  <a:pt x="1915" y="63"/>
                  <a:pt x="1915" y="63"/>
                  <a:pt x="1915" y="63"/>
                </a:cubicBezTo>
                <a:cubicBezTo>
                  <a:pt x="1923" y="60"/>
                  <a:pt x="1931" y="58"/>
                  <a:pt x="1941" y="58"/>
                </a:cubicBezTo>
                <a:cubicBezTo>
                  <a:pt x="1955" y="58"/>
                  <a:pt x="1962" y="64"/>
                  <a:pt x="1962" y="76"/>
                </a:cubicBezTo>
                <a:cubicBezTo>
                  <a:pt x="1962" y="77"/>
                  <a:pt x="1962" y="77"/>
                  <a:pt x="1962" y="77"/>
                </a:cubicBezTo>
                <a:cubicBezTo>
                  <a:pt x="1955" y="75"/>
                  <a:pt x="1948" y="73"/>
                  <a:pt x="1938" y="73"/>
                </a:cubicBezTo>
                <a:cubicBezTo>
                  <a:pt x="1915" y="73"/>
                  <a:pt x="1899" y="83"/>
                  <a:pt x="1899" y="104"/>
                </a:cubicBezTo>
                <a:cubicBezTo>
                  <a:pt x="1899" y="104"/>
                  <a:pt x="1899" y="104"/>
                  <a:pt x="1899" y="104"/>
                </a:cubicBezTo>
                <a:cubicBezTo>
                  <a:pt x="1899" y="123"/>
                  <a:pt x="1914" y="134"/>
                  <a:pt x="1932" y="134"/>
                </a:cubicBezTo>
                <a:cubicBezTo>
                  <a:pt x="1946" y="134"/>
                  <a:pt x="1955" y="129"/>
                  <a:pt x="1962" y="122"/>
                </a:cubicBezTo>
                <a:cubicBezTo>
                  <a:pt x="1962" y="132"/>
                  <a:pt x="1962" y="132"/>
                  <a:pt x="1962" y="132"/>
                </a:cubicBezTo>
                <a:cubicBezTo>
                  <a:pt x="1988" y="132"/>
                  <a:pt x="1988" y="132"/>
                  <a:pt x="1988" y="132"/>
                </a:cubicBezTo>
                <a:cubicBezTo>
                  <a:pt x="1988" y="76"/>
                  <a:pt x="1988" y="76"/>
                  <a:pt x="1988" y="76"/>
                </a:cubicBezTo>
                <a:cubicBezTo>
                  <a:pt x="1988" y="63"/>
                  <a:pt x="1985" y="53"/>
                  <a:pt x="1978" y="46"/>
                </a:cubicBezTo>
                <a:cubicBezTo>
                  <a:pt x="1971" y="39"/>
                  <a:pt x="1960" y="35"/>
                  <a:pt x="1945" y="35"/>
                </a:cubicBezTo>
                <a:close/>
                <a:moveTo>
                  <a:pt x="1962" y="98"/>
                </a:moveTo>
                <a:cubicBezTo>
                  <a:pt x="1962" y="108"/>
                  <a:pt x="1953" y="115"/>
                  <a:pt x="1941" y="115"/>
                </a:cubicBezTo>
                <a:cubicBezTo>
                  <a:pt x="1932" y="115"/>
                  <a:pt x="1926" y="111"/>
                  <a:pt x="1926" y="103"/>
                </a:cubicBezTo>
                <a:cubicBezTo>
                  <a:pt x="1926" y="103"/>
                  <a:pt x="1926" y="103"/>
                  <a:pt x="1926" y="103"/>
                </a:cubicBezTo>
                <a:cubicBezTo>
                  <a:pt x="1926" y="94"/>
                  <a:pt x="1933" y="90"/>
                  <a:pt x="1945" y="90"/>
                </a:cubicBezTo>
                <a:cubicBezTo>
                  <a:pt x="1951" y="90"/>
                  <a:pt x="1957" y="91"/>
                  <a:pt x="1962" y="93"/>
                </a:cubicBezTo>
                <a:lnTo>
                  <a:pt x="1962" y="98"/>
                </a:lnTo>
                <a:close/>
                <a:moveTo>
                  <a:pt x="1193" y="34"/>
                </a:moveTo>
                <a:cubicBezTo>
                  <a:pt x="1163" y="34"/>
                  <a:pt x="1141" y="56"/>
                  <a:pt x="1141" y="84"/>
                </a:cubicBezTo>
                <a:cubicBezTo>
                  <a:pt x="1141" y="84"/>
                  <a:pt x="1141" y="84"/>
                  <a:pt x="1141" y="84"/>
                </a:cubicBezTo>
                <a:cubicBezTo>
                  <a:pt x="1141" y="112"/>
                  <a:pt x="1163" y="134"/>
                  <a:pt x="1193" y="134"/>
                </a:cubicBezTo>
                <a:cubicBezTo>
                  <a:pt x="1223" y="134"/>
                  <a:pt x="1245" y="112"/>
                  <a:pt x="1245" y="84"/>
                </a:cubicBezTo>
                <a:cubicBezTo>
                  <a:pt x="1245" y="84"/>
                  <a:pt x="1245" y="84"/>
                  <a:pt x="1245" y="84"/>
                </a:cubicBezTo>
                <a:cubicBezTo>
                  <a:pt x="1245" y="56"/>
                  <a:pt x="1223" y="34"/>
                  <a:pt x="1193" y="34"/>
                </a:cubicBezTo>
                <a:close/>
                <a:moveTo>
                  <a:pt x="1218" y="84"/>
                </a:moveTo>
                <a:cubicBezTo>
                  <a:pt x="1218" y="99"/>
                  <a:pt x="1209" y="111"/>
                  <a:pt x="1193" y="111"/>
                </a:cubicBezTo>
                <a:cubicBezTo>
                  <a:pt x="1178" y="111"/>
                  <a:pt x="1168" y="98"/>
                  <a:pt x="1168" y="84"/>
                </a:cubicBezTo>
                <a:cubicBezTo>
                  <a:pt x="1168" y="84"/>
                  <a:pt x="1168" y="84"/>
                  <a:pt x="1168" y="84"/>
                </a:cubicBezTo>
                <a:cubicBezTo>
                  <a:pt x="1168" y="70"/>
                  <a:pt x="1177" y="58"/>
                  <a:pt x="1193" y="58"/>
                </a:cubicBezTo>
                <a:cubicBezTo>
                  <a:pt x="1208" y="58"/>
                  <a:pt x="1218" y="70"/>
                  <a:pt x="1218" y="8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82" name="TextBox 81">
            <a:extLst>
              <a:ext uri="{FF2B5EF4-FFF2-40B4-BE49-F238E27FC236}">
                <a16:creationId xmlns:a16="http://schemas.microsoft.com/office/drawing/2014/main" id="{D0375F64-E651-1A0A-ABF1-9C38BA663F9F}"/>
              </a:ext>
            </a:extLst>
          </p:cNvPr>
          <p:cNvSpPr txBox="1"/>
          <p:nvPr/>
        </p:nvSpPr>
        <p:spPr>
          <a:xfrm>
            <a:off x="562897"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spTree>
    <p:extLst>
      <p:ext uri="{BB962C8B-B14F-4D97-AF65-F5344CB8AC3E}">
        <p14:creationId xmlns:p14="http://schemas.microsoft.com/office/powerpoint/2010/main" val="3935451280"/>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bg1"/>
        </a:solidFill>
        <a:effectLst/>
      </p:bgPr>
    </p:bg>
    <p:spTree>
      <p:nvGrpSpPr>
        <p:cNvPr id="1" name=""/>
        <p:cNvGrpSpPr/>
        <p:nvPr/>
      </p:nvGrpSpPr>
      <p:grpSpPr>
        <a:xfrm>
          <a:off x="0" y="0"/>
          <a:ext cx="0" cy="0"/>
          <a:chOff x="0" y="0"/>
          <a:chExt cx="0" cy="0"/>
        </a:xfrm>
      </p:grpSpPr>
      <p:sp>
        <p:nvSpPr>
          <p:cNvPr id="15" name="Text Placeholder 107"/>
          <p:cNvSpPr>
            <a:spLocks noGrp="1"/>
          </p:cNvSpPr>
          <p:nvPr>
            <p:ph type="body" sz="quarter" idx="18" hasCustomPrompt="1"/>
          </p:nvPr>
        </p:nvSpPr>
        <p:spPr bwMode="white">
          <a:xfrm>
            <a:off x="569268" y="1359417"/>
            <a:ext cx="7432627" cy="2069584"/>
          </a:xfrm>
          <a:prstGeom prst="rect">
            <a:avLst/>
          </a:prstGeom>
        </p:spPr>
        <p:txBody>
          <a:bodyPr lIns="0" anchor="t">
            <a:normAutofit/>
          </a:bodyPr>
          <a:lstStyle>
            <a:lvl1pPr marL="0" indent="0" algn="l">
              <a:lnSpc>
                <a:spcPct val="85000"/>
              </a:lnSpc>
              <a:spcBef>
                <a:spcPts val="0"/>
              </a:spcBef>
              <a:buNone/>
              <a:defRPr sz="3300" b="1" spc="-113">
                <a:solidFill>
                  <a:schemeClr val="tx1"/>
                </a:solidFill>
              </a:defRPr>
            </a:lvl1pPr>
            <a:lvl2pPr marL="255985" indent="0" algn="ctr">
              <a:buNone/>
              <a:defRPr>
                <a:solidFill>
                  <a:schemeClr val="bg1"/>
                </a:solidFill>
              </a:defRPr>
            </a:lvl2pPr>
            <a:lvl3pPr marL="509588" indent="0" algn="ctr">
              <a:buNone/>
              <a:defRPr>
                <a:solidFill>
                  <a:schemeClr val="bg1"/>
                </a:solidFill>
              </a:defRPr>
            </a:lvl3pPr>
            <a:lvl4pPr marL="725090" indent="0" algn="ctr">
              <a:buNone/>
              <a:defRPr>
                <a:solidFill>
                  <a:schemeClr val="bg1"/>
                </a:solidFill>
              </a:defRPr>
            </a:lvl4pPr>
            <a:lvl5pPr marL="859631"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69268" y="3784084"/>
            <a:ext cx="7432627" cy="327782"/>
          </a:xfrm>
          <a:prstGeom prst="rect">
            <a:avLst/>
          </a:prstGeom>
        </p:spPr>
        <p:txBody>
          <a:bodyPr lIns="0">
            <a:spAutoFit/>
          </a:bodyPr>
          <a:lstStyle>
            <a:lvl1pPr marL="0" indent="0" algn="l">
              <a:lnSpc>
                <a:spcPct val="85000"/>
              </a:lnSpc>
              <a:spcBef>
                <a:spcPts val="0"/>
              </a:spcBef>
              <a:buNone/>
              <a:defRPr sz="1800" b="1" spc="-113" baseline="0">
                <a:solidFill>
                  <a:schemeClr val="tx1"/>
                </a:solidFill>
              </a:defRPr>
            </a:lvl1pPr>
            <a:lvl2pPr marL="255985" indent="0">
              <a:buNone/>
              <a:defRPr/>
            </a:lvl2pPr>
            <a:lvl3pPr marL="509588" indent="0">
              <a:buNone/>
              <a:defRPr/>
            </a:lvl3pPr>
            <a:lvl4pPr marL="725090" indent="0">
              <a:buNone/>
              <a:defRPr/>
            </a:lvl4pPr>
            <a:lvl5pPr marL="859631" indent="0">
              <a:buNone/>
              <a:defRPr/>
            </a:lvl5pPr>
          </a:lstStyle>
          <a:p>
            <a:pPr lvl="0"/>
            <a:r>
              <a:rPr lang="en-US" dirty="0"/>
              <a:t>Click to edit quote source</a:t>
            </a:r>
          </a:p>
        </p:txBody>
      </p:sp>
      <p:sp>
        <p:nvSpPr>
          <p:cNvPr id="2" name="Slide Number Placeholder 1">
            <a:extLst>
              <a:ext uri="{FF2B5EF4-FFF2-40B4-BE49-F238E27FC236}">
                <a16:creationId xmlns:a16="http://schemas.microsoft.com/office/drawing/2014/main" id="{3E815315-0D5A-DC09-BF8B-373910164840}"/>
              </a:ext>
            </a:extLst>
          </p:cNvPr>
          <p:cNvSpPr>
            <a:spLocks noGrp="1"/>
          </p:cNvSpPr>
          <p:nvPr>
            <p:ph type="sldNum" sz="quarter" idx="20"/>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11" name="Group 10">
            <a:extLst>
              <a:ext uri="{FF2B5EF4-FFF2-40B4-BE49-F238E27FC236}">
                <a16:creationId xmlns:a16="http://schemas.microsoft.com/office/drawing/2014/main" id="{A037CD95-D004-2B21-4A36-C02C76A5C015}"/>
              </a:ext>
            </a:extLst>
          </p:cNvPr>
          <p:cNvGrpSpPr/>
          <p:nvPr/>
        </p:nvGrpSpPr>
        <p:grpSpPr>
          <a:xfrm>
            <a:off x="569268" y="591741"/>
            <a:ext cx="743144" cy="551260"/>
            <a:chOff x="657226" y="398463"/>
            <a:chExt cx="990600" cy="735013"/>
          </a:xfrm>
          <a:gradFill>
            <a:gsLst>
              <a:gs pos="100000">
                <a:srgbClr val="F5A598"/>
              </a:gs>
              <a:gs pos="47000">
                <a:srgbClr val="D2ADC9"/>
              </a:gs>
              <a:gs pos="77000">
                <a:srgbClr val="E6BDC1"/>
              </a:gs>
              <a:gs pos="9000">
                <a:srgbClr val="A7B6D3"/>
              </a:gs>
            </a:gsLst>
            <a:lin ang="13500000" scaled="1"/>
          </a:gradFill>
        </p:grpSpPr>
        <p:sp>
          <p:nvSpPr>
            <p:cNvPr id="12" name="Freeform 5">
              <a:extLst>
                <a:ext uri="{FF2B5EF4-FFF2-40B4-BE49-F238E27FC236}">
                  <a16:creationId xmlns:a16="http://schemas.microsoft.com/office/drawing/2014/main" id="{7478010D-01FF-497C-41EB-76A4E063D3B3}"/>
                </a:ext>
              </a:extLst>
            </p:cNvPr>
            <p:cNvSpPr>
              <a:spLocks/>
            </p:cNvSpPr>
            <p:nvPr userDrawn="1"/>
          </p:nvSpPr>
          <p:spPr bwMode="auto">
            <a:xfrm>
              <a:off x="657226"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3" name="Freeform 6">
              <a:extLst>
                <a:ext uri="{FF2B5EF4-FFF2-40B4-BE49-F238E27FC236}">
                  <a16:creationId xmlns:a16="http://schemas.microsoft.com/office/drawing/2014/main" id="{C7C4737E-BF88-7B2F-7399-008A3E052A17}"/>
                </a:ext>
              </a:extLst>
            </p:cNvPr>
            <p:cNvSpPr>
              <a:spLocks/>
            </p:cNvSpPr>
            <p:nvPr userDrawn="1"/>
          </p:nvSpPr>
          <p:spPr bwMode="auto">
            <a:xfrm>
              <a:off x="1195388"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223171226"/>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Quote Layout_Black">
    <p:bg>
      <p:bgPr>
        <a:solidFill>
          <a:srgbClr val="1E0113"/>
        </a:solidFill>
        <a:effectLst/>
      </p:bgPr>
    </p:bg>
    <p:spTree>
      <p:nvGrpSpPr>
        <p:cNvPr id="1" name=""/>
        <p:cNvGrpSpPr/>
        <p:nvPr/>
      </p:nvGrpSpPr>
      <p:grpSpPr>
        <a:xfrm>
          <a:off x="0" y="0"/>
          <a:ext cx="0" cy="0"/>
          <a:chOff x="0" y="0"/>
          <a:chExt cx="0" cy="0"/>
        </a:xfrm>
      </p:grpSpPr>
      <p:sp>
        <p:nvSpPr>
          <p:cNvPr id="15" name="Text Placeholder 107"/>
          <p:cNvSpPr>
            <a:spLocks noGrp="1"/>
          </p:cNvSpPr>
          <p:nvPr>
            <p:ph type="body" sz="quarter" idx="18" hasCustomPrompt="1"/>
          </p:nvPr>
        </p:nvSpPr>
        <p:spPr bwMode="white">
          <a:xfrm>
            <a:off x="569269" y="1359417"/>
            <a:ext cx="7436008" cy="2072884"/>
          </a:xfrm>
          <a:prstGeom prst="rect">
            <a:avLst/>
          </a:prstGeom>
        </p:spPr>
        <p:txBody>
          <a:bodyPr lIns="0" anchor="t">
            <a:normAutofit/>
          </a:bodyPr>
          <a:lstStyle>
            <a:lvl1pPr marL="0" indent="0" algn="l">
              <a:lnSpc>
                <a:spcPct val="85000"/>
              </a:lnSpc>
              <a:spcBef>
                <a:spcPts val="0"/>
              </a:spcBef>
              <a:buNone/>
              <a:defRPr sz="3300" b="1" spc="-113">
                <a:solidFill>
                  <a:schemeClr val="bg1"/>
                </a:solidFill>
              </a:defRPr>
            </a:lvl1pPr>
            <a:lvl2pPr marL="255985" indent="0" algn="ctr">
              <a:buNone/>
              <a:defRPr>
                <a:solidFill>
                  <a:schemeClr val="bg1"/>
                </a:solidFill>
              </a:defRPr>
            </a:lvl2pPr>
            <a:lvl3pPr marL="509588" indent="0" algn="ctr">
              <a:buNone/>
              <a:defRPr>
                <a:solidFill>
                  <a:schemeClr val="bg1"/>
                </a:solidFill>
              </a:defRPr>
            </a:lvl3pPr>
            <a:lvl4pPr marL="725090" indent="0" algn="ctr">
              <a:buNone/>
              <a:defRPr>
                <a:solidFill>
                  <a:schemeClr val="bg1"/>
                </a:solidFill>
              </a:defRPr>
            </a:lvl4pPr>
            <a:lvl5pPr marL="859631"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69268" y="3784084"/>
            <a:ext cx="7436009" cy="304699"/>
          </a:xfrm>
          <a:prstGeom prst="rect">
            <a:avLst/>
          </a:prstGeom>
        </p:spPr>
        <p:txBody>
          <a:bodyPr lIns="0">
            <a:noAutofit/>
          </a:bodyPr>
          <a:lstStyle>
            <a:lvl1pPr marL="0" indent="0" algn="l">
              <a:lnSpc>
                <a:spcPct val="85000"/>
              </a:lnSpc>
              <a:spcBef>
                <a:spcPts val="0"/>
              </a:spcBef>
              <a:buNone/>
              <a:defRPr sz="1800" b="1" spc="-113" baseline="0">
                <a:solidFill>
                  <a:schemeClr val="bg1"/>
                </a:solidFill>
              </a:defRPr>
            </a:lvl1pPr>
            <a:lvl2pPr marL="255985" indent="0">
              <a:buNone/>
              <a:defRPr/>
            </a:lvl2pPr>
            <a:lvl3pPr marL="509588" indent="0">
              <a:buNone/>
              <a:defRPr/>
            </a:lvl3pPr>
            <a:lvl4pPr marL="725090" indent="0">
              <a:buNone/>
              <a:defRPr/>
            </a:lvl4pPr>
            <a:lvl5pPr marL="859631" indent="0">
              <a:buNone/>
              <a:defRPr/>
            </a:lvl5pPr>
          </a:lstStyle>
          <a:p>
            <a:pPr lvl="0"/>
            <a:r>
              <a:rPr lang="en-US" dirty="0"/>
              <a:t>Click to edit quote source</a:t>
            </a:r>
          </a:p>
        </p:txBody>
      </p:sp>
      <p:sp>
        <p:nvSpPr>
          <p:cNvPr id="25" name="TextBox 24">
            <a:extLst>
              <a:ext uri="{FF2B5EF4-FFF2-40B4-BE49-F238E27FC236}">
                <a16:creationId xmlns:a16="http://schemas.microsoft.com/office/drawing/2014/main" id="{C9005ED3-DC5A-16D6-BC0D-2BC8DBC127C3}"/>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26" name="Group 25">
            <a:extLst>
              <a:ext uri="{FF2B5EF4-FFF2-40B4-BE49-F238E27FC236}">
                <a16:creationId xmlns:a16="http://schemas.microsoft.com/office/drawing/2014/main" id="{4CB189A2-A5C7-0BFE-DC45-2B6C62F67C05}"/>
              </a:ext>
            </a:extLst>
          </p:cNvPr>
          <p:cNvGrpSpPr>
            <a:grpSpLocks noChangeAspect="1"/>
          </p:cNvGrpSpPr>
          <p:nvPr/>
        </p:nvGrpSpPr>
        <p:grpSpPr>
          <a:xfrm>
            <a:off x="570458" y="4761212"/>
            <a:ext cx="583082" cy="194487"/>
            <a:chOff x="547688" y="952500"/>
            <a:chExt cx="12190413" cy="4067175"/>
          </a:xfrm>
        </p:grpSpPr>
        <p:sp>
          <p:nvSpPr>
            <p:cNvPr id="27" name="Rectangle 26">
              <a:extLst>
                <a:ext uri="{FF2B5EF4-FFF2-40B4-BE49-F238E27FC236}">
                  <a16:creationId xmlns:a16="http://schemas.microsoft.com/office/drawing/2014/main" id="{F584051D-228D-60EF-D68E-4B4E925E178E}"/>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7">
              <a:extLst>
                <a:ext uri="{FF2B5EF4-FFF2-40B4-BE49-F238E27FC236}">
                  <a16:creationId xmlns:a16="http://schemas.microsoft.com/office/drawing/2014/main" id="{425E7774-98DD-0FEF-9145-91D6B46D26C7}"/>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9" name="Freeform 8">
              <a:extLst>
                <a:ext uri="{FF2B5EF4-FFF2-40B4-BE49-F238E27FC236}">
                  <a16:creationId xmlns:a16="http://schemas.microsoft.com/office/drawing/2014/main" id="{7F3BA1AE-9A9D-B9A4-5403-6AA4C35F1E62}"/>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0" name="Freeform 9">
              <a:extLst>
                <a:ext uri="{FF2B5EF4-FFF2-40B4-BE49-F238E27FC236}">
                  <a16:creationId xmlns:a16="http://schemas.microsoft.com/office/drawing/2014/main" id="{437AAFBE-8A17-35F2-274B-EB0FA065C2DE}"/>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1" name="Freeform 10">
              <a:extLst>
                <a:ext uri="{FF2B5EF4-FFF2-40B4-BE49-F238E27FC236}">
                  <a16:creationId xmlns:a16="http://schemas.microsoft.com/office/drawing/2014/main" id="{A3380145-9EE8-3EC6-9B1C-FB9540A9C73C}"/>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10">
              <a:extLst>
                <a:ext uri="{FF2B5EF4-FFF2-40B4-BE49-F238E27FC236}">
                  <a16:creationId xmlns:a16="http://schemas.microsoft.com/office/drawing/2014/main" id="{0BF31EAF-B3E0-97CF-2E5E-B91BC8A708C2}"/>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3" name="Freeform 11">
              <a:extLst>
                <a:ext uri="{FF2B5EF4-FFF2-40B4-BE49-F238E27FC236}">
                  <a16:creationId xmlns:a16="http://schemas.microsoft.com/office/drawing/2014/main" id="{0F3C66CC-04BD-A3C8-72CC-31B30C4C59F4}"/>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 name="Slide Number Placeholder 1">
            <a:extLst>
              <a:ext uri="{FF2B5EF4-FFF2-40B4-BE49-F238E27FC236}">
                <a16:creationId xmlns:a16="http://schemas.microsoft.com/office/drawing/2014/main" id="{765C380F-7235-3AB0-03FD-9418F9E88CA5}"/>
              </a:ext>
            </a:extLst>
          </p:cNvPr>
          <p:cNvSpPr>
            <a:spLocks noGrp="1"/>
          </p:cNvSpPr>
          <p:nvPr>
            <p:ph type="sldNum" sz="quarter" idx="2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18" name="Group 17">
            <a:extLst>
              <a:ext uri="{FF2B5EF4-FFF2-40B4-BE49-F238E27FC236}">
                <a16:creationId xmlns:a16="http://schemas.microsoft.com/office/drawing/2014/main" id="{3302BD98-6DAE-1743-EC0B-3BD86F2E6E9E}"/>
              </a:ext>
            </a:extLst>
          </p:cNvPr>
          <p:cNvGrpSpPr/>
          <p:nvPr/>
        </p:nvGrpSpPr>
        <p:grpSpPr>
          <a:xfrm>
            <a:off x="569268" y="591741"/>
            <a:ext cx="743144" cy="551260"/>
            <a:chOff x="657226" y="398463"/>
            <a:chExt cx="990600" cy="735013"/>
          </a:xfrm>
          <a:gradFill>
            <a:gsLst>
              <a:gs pos="100000">
                <a:srgbClr val="391262"/>
              </a:gs>
              <a:gs pos="26000">
                <a:srgbClr val="64131E"/>
              </a:gs>
              <a:gs pos="0">
                <a:srgbClr val="831B22"/>
              </a:gs>
              <a:gs pos="66000">
                <a:srgbClr val="4D144A"/>
              </a:gs>
            </a:gsLst>
            <a:lin ang="13500000" scaled="1"/>
          </a:gradFill>
        </p:grpSpPr>
        <p:sp>
          <p:nvSpPr>
            <p:cNvPr id="19" name="Freeform 5">
              <a:extLst>
                <a:ext uri="{FF2B5EF4-FFF2-40B4-BE49-F238E27FC236}">
                  <a16:creationId xmlns:a16="http://schemas.microsoft.com/office/drawing/2014/main" id="{7427A43A-50DD-D6E1-5FBF-AC4CB787054F}"/>
                </a:ext>
              </a:extLst>
            </p:cNvPr>
            <p:cNvSpPr>
              <a:spLocks/>
            </p:cNvSpPr>
            <p:nvPr userDrawn="1"/>
          </p:nvSpPr>
          <p:spPr bwMode="auto">
            <a:xfrm>
              <a:off x="657226"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 name="Freeform 6">
              <a:extLst>
                <a:ext uri="{FF2B5EF4-FFF2-40B4-BE49-F238E27FC236}">
                  <a16:creationId xmlns:a16="http://schemas.microsoft.com/office/drawing/2014/main" id="{10BB8F0C-C9B6-64D7-DD2C-3BDDA0FDE7B3}"/>
                </a:ext>
              </a:extLst>
            </p:cNvPr>
            <p:cNvSpPr>
              <a:spLocks/>
            </p:cNvSpPr>
            <p:nvPr userDrawn="1"/>
          </p:nvSpPr>
          <p:spPr bwMode="auto">
            <a:xfrm>
              <a:off x="1195388"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1141549692"/>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Quote Layout_Color">
    <p:bg>
      <p:bgPr>
        <a:gradFill>
          <a:gsLst>
            <a:gs pos="100000">
              <a:srgbClr val="391262"/>
            </a:gs>
            <a:gs pos="38000">
              <a:srgbClr val="64131E"/>
            </a:gs>
            <a:gs pos="0">
              <a:srgbClr val="831B22"/>
            </a:gs>
            <a:gs pos="71000">
              <a:srgbClr val="4D144A"/>
            </a:gs>
          </a:gsLst>
          <a:path path="circle">
            <a:fillToRect l="100000" t="100000"/>
          </a:path>
        </a:gradFill>
        <a:effectLst/>
      </p:bgPr>
    </p:bg>
    <p:spTree>
      <p:nvGrpSpPr>
        <p:cNvPr id="1" name=""/>
        <p:cNvGrpSpPr/>
        <p:nvPr/>
      </p:nvGrpSpPr>
      <p:grpSpPr>
        <a:xfrm>
          <a:off x="0" y="0"/>
          <a:ext cx="0" cy="0"/>
          <a:chOff x="0" y="0"/>
          <a:chExt cx="0" cy="0"/>
        </a:xfrm>
      </p:grpSpPr>
      <p:sp>
        <p:nvSpPr>
          <p:cNvPr id="15" name="Text Placeholder 107"/>
          <p:cNvSpPr>
            <a:spLocks noGrp="1"/>
          </p:cNvSpPr>
          <p:nvPr>
            <p:ph type="body" sz="quarter" idx="18" hasCustomPrompt="1"/>
          </p:nvPr>
        </p:nvSpPr>
        <p:spPr bwMode="white">
          <a:xfrm>
            <a:off x="569269" y="1359417"/>
            <a:ext cx="7432625" cy="2069584"/>
          </a:xfrm>
          <a:prstGeom prst="rect">
            <a:avLst/>
          </a:prstGeom>
        </p:spPr>
        <p:txBody>
          <a:bodyPr lIns="0" anchor="t">
            <a:normAutofit/>
          </a:bodyPr>
          <a:lstStyle>
            <a:lvl1pPr marL="0" indent="0" algn="l">
              <a:lnSpc>
                <a:spcPct val="85000"/>
              </a:lnSpc>
              <a:spcBef>
                <a:spcPts val="0"/>
              </a:spcBef>
              <a:buNone/>
              <a:defRPr sz="3300" b="1" spc="-113">
                <a:solidFill>
                  <a:schemeClr val="bg1"/>
                </a:solidFill>
              </a:defRPr>
            </a:lvl1pPr>
            <a:lvl2pPr marL="255985" indent="0" algn="ctr">
              <a:buNone/>
              <a:defRPr>
                <a:solidFill>
                  <a:schemeClr val="bg1"/>
                </a:solidFill>
              </a:defRPr>
            </a:lvl2pPr>
            <a:lvl3pPr marL="509588" indent="0" algn="ctr">
              <a:buNone/>
              <a:defRPr>
                <a:solidFill>
                  <a:schemeClr val="bg1"/>
                </a:solidFill>
              </a:defRPr>
            </a:lvl3pPr>
            <a:lvl4pPr marL="725090" indent="0" algn="ctr">
              <a:buNone/>
              <a:defRPr>
                <a:solidFill>
                  <a:schemeClr val="bg1"/>
                </a:solidFill>
              </a:defRPr>
            </a:lvl4pPr>
            <a:lvl5pPr marL="859631" indent="0" algn="ctr">
              <a:buNone/>
              <a:defRPr>
                <a:solidFill>
                  <a:schemeClr val="bg1"/>
                </a:solidFill>
              </a:defRPr>
            </a:lvl5pPr>
          </a:lstStyle>
          <a:p>
            <a:pPr lvl="0"/>
            <a:r>
              <a:rPr lang="en-US" dirty="0"/>
              <a:t>Click to edit quote</a:t>
            </a:r>
          </a:p>
        </p:txBody>
      </p:sp>
      <p:sp>
        <p:nvSpPr>
          <p:cNvPr id="17" name="Text Placeholder 110"/>
          <p:cNvSpPr>
            <a:spLocks noGrp="1"/>
          </p:cNvSpPr>
          <p:nvPr>
            <p:ph type="body" sz="quarter" idx="19" hasCustomPrompt="1"/>
          </p:nvPr>
        </p:nvSpPr>
        <p:spPr>
          <a:xfrm>
            <a:off x="569268" y="3784084"/>
            <a:ext cx="7432626" cy="304699"/>
          </a:xfrm>
          <a:prstGeom prst="rect">
            <a:avLst/>
          </a:prstGeom>
        </p:spPr>
        <p:txBody>
          <a:bodyPr lIns="0">
            <a:noAutofit/>
          </a:bodyPr>
          <a:lstStyle>
            <a:lvl1pPr marL="0" indent="0" algn="l">
              <a:lnSpc>
                <a:spcPct val="85000"/>
              </a:lnSpc>
              <a:spcBef>
                <a:spcPts val="0"/>
              </a:spcBef>
              <a:buNone/>
              <a:defRPr sz="1800" b="1" spc="-113" baseline="0">
                <a:solidFill>
                  <a:schemeClr val="bg1"/>
                </a:solidFill>
              </a:defRPr>
            </a:lvl1pPr>
            <a:lvl2pPr marL="255985" indent="0">
              <a:buNone/>
              <a:defRPr/>
            </a:lvl2pPr>
            <a:lvl3pPr marL="509588" indent="0">
              <a:buNone/>
              <a:defRPr/>
            </a:lvl3pPr>
            <a:lvl4pPr marL="725090" indent="0">
              <a:buNone/>
              <a:defRPr/>
            </a:lvl4pPr>
            <a:lvl5pPr marL="859631" indent="0">
              <a:buNone/>
              <a:defRPr/>
            </a:lvl5pPr>
          </a:lstStyle>
          <a:p>
            <a:pPr lvl="0"/>
            <a:r>
              <a:rPr lang="en-US" dirty="0"/>
              <a:t>Click to edit quote source</a:t>
            </a:r>
          </a:p>
        </p:txBody>
      </p:sp>
      <p:sp>
        <p:nvSpPr>
          <p:cNvPr id="25" name="TextBox 24">
            <a:extLst>
              <a:ext uri="{FF2B5EF4-FFF2-40B4-BE49-F238E27FC236}">
                <a16:creationId xmlns:a16="http://schemas.microsoft.com/office/drawing/2014/main" id="{61A4D94C-10A5-93DD-7545-E8A78E3E76DF}"/>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26" name="Group 25">
            <a:extLst>
              <a:ext uri="{FF2B5EF4-FFF2-40B4-BE49-F238E27FC236}">
                <a16:creationId xmlns:a16="http://schemas.microsoft.com/office/drawing/2014/main" id="{218A1024-2417-9AB8-1B11-FFC8E6664065}"/>
              </a:ext>
            </a:extLst>
          </p:cNvPr>
          <p:cNvGrpSpPr>
            <a:grpSpLocks noChangeAspect="1"/>
          </p:cNvGrpSpPr>
          <p:nvPr/>
        </p:nvGrpSpPr>
        <p:grpSpPr>
          <a:xfrm>
            <a:off x="570458" y="4761212"/>
            <a:ext cx="583082" cy="194487"/>
            <a:chOff x="547688" y="952500"/>
            <a:chExt cx="12190413" cy="4067175"/>
          </a:xfrm>
        </p:grpSpPr>
        <p:sp>
          <p:nvSpPr>
            <p:cNvPr id="27" name="Rectangle 26">
              <a:extLst>
                <a:ext uri="{FF2B5EF4-FFF2-40B4-BE49-F238E27FC236}">
                  <a16:creationId xmlns:a16="http://schemas.microsoft.com/office/drawing/2014/main" id="{2EF2F641-C50E-7EF9-174F-C814CE79B1D1}"/>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7">
              <a:extLst>
                <a:ext uri="{FF2B5EF4-FFF2-40B4-BE49-F238E27FC236}">
                  <a16:creationId xmlns:a16="http://schemas.microsoft.com/office/drawing/2014/main" id="{EB7F9CF2-27FB-5CFF-3AF9-F3D782AF8F49}"/>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9" name="Freeform 8">
              <a:extLst>
                <a:ext uri="{FF2B5EF4-FFF2-40B4-BE49-F238E27FC236}">
                  <a16:creationId xmlns:a16="http://schemas.microsoft.com/office/drawing/2014/main" id="{A4FE0BE7-E21B-0A34-6A99-A25D9D183EA4}"/>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0" name="Freeform 9">
              <a:extLst>
                <a:ext uri="{FF2B5EF4-FFF2-40B4-BE49-F238E27FC236}">
                  <a16:creationId xmlns:a16="http://schemas.microsoft.com/office/drawing/2014/main" id="{D9344221-152E-2762-91B6-95EFB33B4E1C}"/>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1" name="Freeform 10">
              <a:extLst>
                <a:ext uri="{FF2B5EF4-FFF2-40B4-BE49-F238E27FC236}">
                  <a16:creationId xmlns:a16="http://schemas.microsoft.com/office/drawing/2014/main" id="{2B8FF3A7-A802-4EFD-1B3E-BE4FD5593090}"/>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10">
              <a:extLst>
                <a:ext uri="{FF2B5EF4-FFF2-40B4-BE49-F238E27FC236}">
                  <a16:creationId xmlns:a16="http://schemas.microsoft.com/office/drawing/2014/main" id="{8E61D3F6-A1B4-B1CF-57E5-6C0A92BC8ACE}"/>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3" name="Freeform 11">
              <a:extLst>
                <a:ext uri="{FF2B5EF4-FFF2-40B4-BE49-F238E27FC236}">
                  <a16:creationId xmlns:a16="http://schemas.microsoft.com/office/drawing/2014/main" id="{CECCA6D3-F3B6-26C6-0F5D-83832B6120E3}"/>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 name="Slide Number Placeholder 1">
            <a:extLst>
              <a:ext uri="{FF2B5EF4-FFF2-40B4-BE49-F238E27FC236}">
                <a16:creationId xmlns:a16="http://schemas.microsoft.com/office/drawing/2014/main" id="{EBA179E8-3325-1689-7216-8DD26DF9516C}"/>
              </a:ext>
            </a:extLst>
          </p:cNvPr>
          <p:cNvSpPr>
            <a:spLocks noGrp="1"/>
          </p:cNvSpPr>
          <p:nvPr>
            <p:ph type="sldNum" sz="quarter" idx="2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34" name="Group 33">
            <a:extLst>
              <a:ext uri="{FF2B5EF4-FFF2-40B4-BE49-F238E27FC236}">
                <a16:creationId xmlns:a16="http://schemas.microsoft.com/office/drawing/2014/main" id="{E897E0CA-E9A9-E0E3-3CBF-4638AF7AEA37}"/>
              </a:ext>
            </a:extLst>
          </p:cNvPr>
          <p:cNvGrpSpPr/>
          <p:nvPr/>
        </p:nvGrpSpPr>
        <p:grpSpPr>
          <a:xfrm>
            <a:off x="569268" y="591741"/>
            <a:ext cx="743144" cy="551260"/>
            <a:chOff x="657226" y="398463"/>
            <a:chExt cx="990600" cy="735013"/>
          </a:xfrm>
          <a:solidFill>
            <a:schemeClr val="bg1"/>
          </a:solidFill>
        </p:grpSpPr>
        <p:sp>
          <p:nvSpPr>
            <p:cNvPr id="35" name="Freeform 5">
              <a:extLst>
                <a:ext uri="{FF2B5EF4-FFF2-40B4-BE49-F238E27FC236}">
                  <a16:creationId xmlns:a16="http://schemas.microsoft.com/office/drawing/2014/main" id="{7EEF4626-4306-CF44-30F2-238CF5A9D249}"/>
                </a:ext>
              </a:extLst>
            </p:cNvPr>
            <p:cNvSpPr>
              <a:spLocks/>
            </p:cNvSpPr>
            <p:nvPr userDrawn="1"/>
          </p:nvSpPr>
          <p:spPr bwMode="auto">
            <a:xfrm>
              <a:off x="657226"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6" name="Freeform 6">
              <a:extLst>
                <a:ext uri="{FF2B5EF4-FFF2-40B4-BE49-F238E27FC236}">
                  <a16:creationId xmlns:a16="http://schemas.microsoft.com/office/drawing/2014/main" id="{6E76F828-F318-AE96-8117-C054CA893D32}"/>
                </a:ext>
              </a:extLst>
            </p:cNvPr>
            <p:cNvSpPr>
              <a:spLocks/>
            </p:cNvSpPr>
            <p:nvPr userDrawn="1"/>
          </p:nvSpPr>
          <p:spPr bwMode="auto">
            <a:xfrm>
              <a:off x="1195388" y="398463"/>
              <a:ext cx="452438" cy="735013"/>
            </a:xfrm>
            <a:custGeom>
              <a:avLst/>
              <a:gdLst>
                <a:gd name="T0" fmla="*/ 0 w 452"/>
                <a:gd name="T1" fmla="*/ 428 h 736"/>
                <a:gd name="T2" fmla="*/ 422 w 452"/>
                <a:gd name="T3" fmla="*/ 0 h 736"/>
                <a:gd name="T4" fmla="*/ 452 w 452"/>
                <a:gd name="T5" fmla="*/ 144 h 736"/>
                <a:gd name="T6" fmla="*/ 228 w 452"/>
                <a:gd name="T7" fmla="*/ 370 h 736"/>
                <a:gd name="T8" fmla="*/ 370 w 452"/>
                <a:gd name="T9" fmla="*/ 370 h 736"/>
                <a:gd name="T10" fmla="*/ 370 w 452"/>
                <a:gd name="T11" fmla="*/ 736 h 736"/>
                <a:gd name="T12" fmla="*/ 0 w 452"/>
                <a:gd name="T13" fmla="*/ 736 h 736"/>
                <a:gd name="T14" fmla="*/ 0 w 452"/>
                <a:gd name="T15" fmla="*/ 42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736">
                  <a:moveTo>
                    <a:pt x="0" y="428"/>
                  </a:moveTo>
                  <a:cubicBezTo>
                    <a:pt x="0" y="126"/>
                    <a:pt x="151" y="5"/>
                    <a:pt x="422" y="0"/>
                  </a:cubicBezTo>
                  <a:cubicBezTo>
                    <a:pt x="452" y="144"/>
                    <a:pt x="452" y="144"/>
                    <a:pt x="452" y="144"/>
                  </a:cubicBezTo>
                  <a:cubicBezTo>
                    <a:pt x="294" y="160"/>
                    <a:pt x="217" y="240"/>
                    <a:pt x="228" y="370"/>
                  </a:cubicBezTo>
                  <a:cubicBezTo>
                    <a:pt x="370" y="370"/>
                    <a:pt x="370" y="370"/>
                    <a:pt x="370" y="370"/>
                  </a:cubicBezTo>
                  <a:cubicBezTo>
                    <a:pt x="370" y="736"/>
                    <a:pt x="370" y="736"/>
                    <a:pt x="370" y="736"/>
                  </a:cubicBezTo>
                  <a:cubicBezTo>
                    <a:pt x="0" y="736"/>
                    <a:pt x="0" y="736"/>
                    <a:pt x="0" y="736"/>
                  </a:cubicBezTo>
                  <a:lnTo>
                    <a:pt x="0"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2196056585"/>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 Product">
    <p:spTree>
      <p:nvGrpSpPr>
        <p:cNvPr id="1" name=""/>
        <p:cNvGrpSpPr/>
        <p:nvPr/>
      </p:nvGrpSpPr>
      <p:grpSpPr>
        <a:xfrm>
          <a:off x="0" y="0"/>
          <a:ext cx="0" cy="0"/>
          <a:chOff x="0" y="0"/>
          <a:chExt cx="0" cy="0"/>
        </a:xfrm>
      </p:grpSpPr>
      <p:sp>
        <p:nvSpPr>
          <p:cNvPr id="7" name="Picture Placeholder 8"/>
          <p:cNvSpPr>
            <a:spLocks noGrp="1"/>
          </p:cNvSpPr>
          <p:nvPr>
            <p:ph type="pic" sz="quarter" idx="17"/>
          </p:nvPr>
        </p:nvSpPr>
        <p:spPr>
          <a:xfrm>
            <a:off x="0" y="0"/>
            <a:ext cx="4572000" cy="5143500"/>
          </a:xfrm>
          <a:prstGeom prst="rect">
            <a:avLst/>
          </a:prstGeom>
        </p:spPr>
        <p:txBody>
          <a:bodyPr anchor="ctr"/>
          <a:lstStyle>
            <a:lvl1pPr marL="0" indent="0" algn="ctr">
              <a:buNone/>
              <a:defRPr sz="1800">
                <a:solidFill>
                  <a:schemeClr val="accent1"/>
                </a:solidFill>
              </a:defRPr>
            </a:lvl1pPr>
          </a:lstStyle>
          <a:p>
            <a:r>
              <a:rPr lang="en-US"/>
              <a:t>Click icon to add picture</a:t>
            </a:r>
            <a:endParaRPr lang="en-US" dirty="0"/>
          </a:p>
        </p:txBody>
      </p:sp>
      <p:sp>
        <p:nvSpPr>
          <p:cNvPr id="9" name="Content Placeholder 2"/>
          <p:cNvSpPr>
            <a:spLocks noGrp="1"/>
          </p:cNvSpPr>
          <p:nvPr>
            <p:ph sz="half" idx="18"/>
          </p:nvPr>
        </p:nvSpPr>
        <p:spPr bwMode="gray">
          <a:xfrm>
            <a:off x="5143649" y="980695"/>
            <a:ext cx="3429894" cy="3591306"/>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28"/>
          <p:cNvSpPr>
            <a:spLocks noGrp="1"/>
          </p:cNvSpPr>
          <p:nvPr>
            <p:ph type="title" hasCustomPrompt="1"/>
          </p:nvPr>
        </p:nvSpPr>
        <p:spPr bwMode="gray">
          <a:xfrm>
            <a:off x="5143649" y="331896"/>
            <a:ext cx="3429894"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title</a:t>
            </a:r>
          </a:p>
        </p:txBody>
      </p:sp>
      <p:sp>
        <p:nvSpPr>
          <p:cNvPr id="2" name="Slide Number Placeholder 1">
            <a:extLst>
              <a:ext uri="{FF2B5EF4-FFF2-40B4-BE49-F238E27FC236}">
                <a16:creationId xmlns:a16="http://schemas.microsoft.com/office/drawing/2014/main" id="{0AFBC96C-E04F-90E6-1BBE-C65ECD6E5C14}"/>
              </a:ext>
            </a:extLst>
          </p:cNvPr>
          <p:cNvSpPr>
            <a:spLocks noGrp="1"/>
          </p:cNvSpPr>
          <p:nvPr>
            <p:ph type="sldNum" sz="quarter" idx="19"/>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5873112"/>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ent w/ Product_Black">
    <p:bg>
      <p:bgPr>
        <a:solidFill>
          <a:srgbClr val="1E0013"/>
        </a:solidFill>
        <a:effectLst/>
      </p:bgPr>
    </p:bg>
    <p:spTree>
      <p:nvGrpSpPr>
        <p:cNvPr id="1" name=""/>
        <p:cNvGrpSpPr/>
        <p:nvPr/>
      </p:nvGrpSpPr>
      <p:grpSpPr>
        <a:xfrm>
          <a:off x="0" y="0"/>
          <a:ext cx="0" cy="0"/>
          <a:chOff x="0" y="0"/>
          <a:chExt cx="0" cy="0"/>
        </a:xfrm>
      </p:grpSpPr>
      <p:sp>
        <p:nvSpPr>
          <p:cNvPr id="7" name="Picture Placeholder 8"/>
          <p:cNvSpPr>
            <a:spLocks noGrp="1"/>
          </p:cNvSpPr>
          <p:nvPr>
            <p:ph type="pic" sz="quarter" idx="17"/>
          </p:nvPr>
        </p:nvSpPr>
        <p:spPr>
          <a:xfrm>
            <a:off x="0" y="0"/>
            <a:ext cx="4572000" cy="5143500"/>
          </a:xfrm>
          <a:prstGeom prst="rect">
            <a:avLst/>
          </a:prstGeom>
        </p:spPr>
        <p:txBody>
          <a:bodyPr anchor="ctr"/>
          <a:lstStyle>
            <a:lvl1pPr marL="0" indent="0" algn="ctr">
              <a:buNone/>
              <a:defRPr sz="1800">
                <a:solidFill>
                  <a:schemeClr val="accent1"/>
                </a:solidFill>
              </a:defRPr>
            </a:lvl1pPr>
          </a:lstStyle>
          <a:p>
            <a:r>
              <a:rPr lang="en-US"/>
              <a:t>Click icon to add picture</a:t>
            </a:r>
            <a:endParaRPr lang="en-US" dirty="0"/>
          </a:p>
        </p:txBody>
      </p:sp>
      <p:sp>
        <p:nvSpPr>
          <p:cNvPr id="9" name="Content Placeholder 2"/>
          <p:cNvSpPr>
            <a:spLocks noGrp="1"/>
          </p:cNvSpPr>
          <p:nvPr>
            <p:ph sz="half" idx="18"/>
          </p:nvPr>
        </p:nvSpPr>
        <p:spPr bwMode="gray">
          <a:xfrm>
            <a:off x="5143650" y="980694"/>
            <a:ext cx="3429893" cy="3591306"/>
          </a:xfrm>
          <a:prstGeom prst="rect">
            <a:avLst/>
          </a:prstGeom>
        </p:spPr>
        <p:txBody>
          <a:bodyPr lIns="0" tIns="0" rIns="0" bIns="0"/>
          <a:lstStyle>
            <a:lvl1pPr marL="128588" indent="-128588">
              <a:lnSpc>
                <a:spcPct val="90000"/>
              </a:lnSpc>
              <a:spcBef>
                <a:spcPts val="375"/>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28"/>
          <p:cNvSpPr>
            <a:spLocks noGrp="1"/>
          </p:cNvSpPr>
          <p:nvPr>
            <p:ph type="title" hasCustomPrompt="1"/>
          </p:nvPr>
        </p:nvSpPr>
        <p:spPr bwMode="gray">
          <a:xfrm>
            <a:off x="5143650" y="331896"/>
            <a:ext cx="3429894" cy="313932"/>
          </a:xfrm>
          <a:prstGeom prst="rect">
            <a:avLst/>
          </a:prstGeom>
        </p:spPr>
        <p:txBody>
          <a:bodyPr wrap="square" lIns="0" tIns="0" rIns="0" bIns="0" anchor="t" anchorCtr="0">
            <a:sp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title</a:t>
            </a:r>
          </a:p>
        </p:txBody>
      </p:sp>
      <p:grpSp>
        <p:nvGrpSpPr>
          <p:cNvPr id="21" name="Group 20">
            <a:extLst>
              <a:ext uri="{FF2B5EF4-FFF2-40B4-BE49-F238E27FC236}">
                <a16:creationId xmlns:a16="http://schemas.microsoft.com/office/drawing/2014/main" id="{67B1794D-FA0C-402F-EB44-A50D8C3D4FEE}"/>
              </a:ext>
            </a:extLst>
          </p:cNvPr>
          <p:cNvGrpSpPr>
            <a:grpSpLocks noChangeAspect="1"/>
          </p:cNvGrpSpPr>
          <p:nvPr/>
        </p:nvGrpSpPr>
        <p:grpSpPr>
          <a:xfrm>
            <a:off x="570458" y="4761212"/>
            <a:ext cx="583082" cy="194487"/>
            <a:chOff x="547688" y="952500"/>
            <a:chExt cx="12190413" cy="4067175"/>
          </a:xfrm>
        </p:grpSpPr>
        <p:sp>
          <p:nvSpPr>
            <p:cNvPr id="22" name="Rectangle 21">
              <a:extLst>
                <a:ext uri="{FF2B5EF4-FFF2-40B4-BE49-F238E27FC236}">
                  <a16:creationId xmlns:a16="http://schemas.microsoft.com/office/drawing/2014/main" id="{337DE7D4-E216-9606-EAAF-1A8B5AF40F9A}"/>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3" name="Freeform 7">
              <a:extLst>
                <a:ext uri="{FF2B5EF4-FFF2-40B4-BE49-F238E27FC236}">
                  <a16:creationId xmlns:a16="http://schemas.microsoft.com/office/drawing/2014/main" id="{6A780702-9C9B-96F4-8B07-21C9D8C8A008}"/>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8">
              <a:extLst>
                <a:ext uri="{FF2B5EF4-FFF2-40B4-BE49-F238E27FC236}">
                  <a16:creationId xmlns:a16="http://schemas.microsoft.com/office/drawing/2014/main" id="{37E1B9D4-3009-CCED-240A-6514B89A344B}"/>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5" name="Freeform 9">
              <a:extLst>
                <a:ext uri="{FF2B5EF4-FFF2-40B4-BE49-F238E27FC236}">
                  <a16:creationId xmlns:a16="http://schemas.microsoft.com/office/drawing/2014/main" id="{F8592D55-D1DD-021F-F58A-C23393CDA102}"/>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6" name="Freeform 10">
              <a:extLst>
                <a:ext uri="{FF2B5EF4-FFF2-40B4-BE49-F238E27FC236}">
                  <a16:creationId xmlns:a16="http://schemas.microsoft.com/office/drawing/2014/main" id="{46ECC017-F717-4757-9B44-6475FFD17C1E}"/>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7" name="Freeform 10">
              <a:extLst>
                <a:ext uri="{FF2B5EF4-FFF2-40B4-BE49-F238E27FC236}">
                  <a16:creationId xmlns:a16="http://schemas.microsoft.com/office/drawing/2014/main" id="{278498B7-D9E9-F174-4F80-972AA25563BF}"/>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11">
              <a:extLst>
                <a:ext uri="{FF2B5EF4-FFF2-40B4-BE49-F238E27FC236}">
                  <a16:creationId xmlns:a16="http://schemas.microsoft.com/office/drawing/2014/main" id="{B8B70A7C-1FE3-4C27-A360-FF4D04AB3254}"/>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0" name="TextBox 19">
            <a:extLst>
              <a:ext uri="{FF2B5EF4-FFF2-40B4-BE49-F238E27FC236}">
                <a16:creationId xmlns:a16="http://schemas.microsoft.com/office/drawing/2014/main" id="{440BBE49-3380-52D0-1396-73ED8BD97A88}"/>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sp>
        <p:nvSpPr>
          <p:cNvPr id="2" name="Slide Number Placeholder 1">
            <a:extLst>
              <a:ext uri="{FF2B5EF4-FFF2-40B4-BE49-F238E27FC236}">
                <a16:creationId xmlns:a16="http://schemas.microsoft.com/office/drawing/2014/main" id="{E5A84DA8-2577-7EF4-6122-06E4DEEB80AF}"/>
              </a:ext>
            </a:extLst>
          </p:cNvPr>
          <p:cNvSpPr>
            <a:spLocks noGrp="1"/>
          </p:cNvSpPr>
          <p:nvPr>
            <p:ph type="sldNum" sz="quarter" idx="19"/>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46364581"/>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70458" y="331896"/>
            <a:ext cx="8005371" cy="313932"/>
          </a:xfrm>
          <a:prstGeom prst="rect">
            <a:avLst/>
          </a:prstGeom>
        </p:spPr>
        <p:txBody>
          <a:bodyPr wrap="square" lIns="0" tIns="0" rIns="0" bIns="0" anchor="t" anchorCtr="0">
            <a:sp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9" name="Chart Placeholder 2"/>
          <p:cNvSpPr>
            <a:spLocks noGrp="1"/>
          </p:cNvSpPr>
          <p:nvPr>
            <p:ph type="chart" sz="quarter" idx="10" hasCustomPrompt="1"/>
          </p:nvPr>
        </p:nvSpPr>
        <p:spPr bwMode="gray">
          <a:xfrm>
            <a:off x="570459" y="1143000"/>
            <a:ext cx="8003084" cy="3429000"/>
          </a:xfrm>
          <a:prstGeom prst="rect">
            <a:avLst/>
          </a:prstGeom>
        </p:spPr>
        <p:txBody>
          <a:bodyPr lIns="121899" tIns="853291" rIns="121899" bIns="60949" anchor="ctr" anchorCtr="0"/>
          <a:lstStyle>
            <a:lvl1pPr marL="0" indent="0" algn="ctr">
              <a:buFontTx/>
              <a:buNone/>
              <a:defRPr sz="1800" baseline="0">
                <a:solidFill>
                  <a:schemeClr val="bg2"/>
                </a:solidFill>
              </a:defRPr>
            </a:lvl1pPr>
          </a:lstStyle>
          <a:p>
            <a:r>
              <a:rPr lang="en-US" dirty="0"/>
              <a:t>Click icon to create chart</a:t>
            </a:r>
          </a:p>
        </p:txBody>
      </p:sp>
      <p:sp>
        <p:nvSpPr>
          <p:cNvPr id="2" name="Slide Number Placeholder 1">
            <a:extLst>
              <a:ext uri="{FF2B5EF4-FFF2-40B4-BE49-F238E27FC236}">
                <a16:creationId xmlns:a16="http://schemas.microsoft.com/office/drawing/2014/main" id="{BBE9C038-E754-006F-B382-D714EB949571}"/>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0587065"/>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hart Slide_Black">
    <p:bg>
      <p:bgPr>
        <a:solidFill>
          <a:srgbClr val="1E0013"/>
        </a:solidFill>
        <a:effectLst/>
      </p:bgPr>
    </p:bg>
    <p:spTree>
      <p:nvGrpSpPr>
        <p:cNvPr id="1" name=""/>
        <p:cNvGrpSpPr/>
        <p:nvPr/>
      </p:nvGrpSpPr>
      <p:grpSpPr>
        <a:xfrm>
          <a:off x="0" y="0"/>
          <a:ext cx="0" cy="0"/>
          <a:chOff x="0" y="0"/>
          <a:chExt cx="0" cy="0"/>
        </a:xfrm>
      </p:grpSpPr>
      <p:sp>
        <p:nvSpPr>
          <p:cNvPr id="10" name="Title 28"/>
          <p:cNvSpPr>
            <a:spLocks noGrp="1"/>
          </p:cNvSpPr>
          <p:nvPr>
            <p:ph type="title" hasCustomPrompt="1"/>
          </p:nvPr>
        </p:nvSpPr>
        <p:spPr bwMode="gray">
          <a:xfrm>
            <a:off x="570458" y="331896"/>
            <a:ext cx="8003085"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9" name="Chart Placeholder 2"/>
          <p:cNvSpPr>
            <a:spLocks noGrp="1"/>
          </p:cNvSpPr>
          <p:nvPr>
            <p:ph type="chart" sz="quarter" idx="10" hasCustomPrompt="1"/>
          </p:nvPr>
        </p:nvSpPr>
        <p:spPr bwMode="gray">
          <a:xfrm>
            <a:off x="570459" y="1143000"/>
            <a:ext cx="8003084" cy="3429001"/>
          </a:xfrm>
          <a:prstGeom prst="rect">
            <a:avLst/>
          </a:prstGeom>
        </p:spPr>
        <p:txBody>
          <a:bodyPr lIns="121899" tIns="853291" rIns="121899" bIns="60949" anchor="ctr" anchorCtr="0"/>
          <a:lstStyle>
            <a:lvl1pPr marL="0" indent="0" algn="ctr">
              <a:buFontTx/>
              <a:buNone/>
              <a:defRPr sz="1800" baseline="0">
                <a:solidFill>
                  <a:schemeClr val="bg1"/>
                </a:solidFill>
              </a:defRPr>
            </a:lvl1pPr>
          </a:lstStyle>
          <a:p>
            <a:r>
              <a:rPr lang="en-US" dirty="0"/>
              <a:t>Click icon to create chart</a:t>
            </a:r>
          </a:p>
        </p:txBody>
      </p:sp>
      <p:sp>
        <p:nvSpPr>
          <p:cNvPr id="19" name="TextBox 18">
            <a:extLst>
              <a:ext uri="{FF2B5EF4-FFF2-40B4-BE49-F238E27FC236}">
                <a16:creationId xmlns:a16="http://schemas.microsoft.com/office/drawing/2014/main" id="{36034602-4EFB-8E5B-8FAA-B579A05D71D3}"/>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20" name="Group 19">
            <a:extLst>
              <a:ext uri="{FF2B5EF4-FFF2-40B4-BE49-F238E27FC236}">
                <a16:creationId xmlns:a16="http://schemas.microsoft.com/office/drawing/2014/main" id="{C630DE35-2B9A-CC16-D878-AF4BA659CB03}"/>
              </a:ext>
            </a:extLst>
          </p:cNvPr>
          <p:cNvGrpSpPr>
            <a:grpSpLocks noChangeAspect="1"/>
          </p:cNvGrpSpPr>
          <p:nvPr/>
        </p:nvGrpSpPr>
        <p:grpSpPr>
          <a:xfrm>
            <a:off x="570458" y="4761212"/>
            <a:ext cx="583082" cy="194487"/>
            <a:chOff x="547688" y="952500"/>
            <a:chExt cx="12190413" cy="4067175"/>
          </a:xfrm>
        </p:grpSpPr>
        <p:sp>
          <p:nvSpPr>
            <p:cNvPr id="21" name="Rectangle 20">
              <a:extLst>
                <a:ext uri="{FF2B5EF4-FFF2-40B4-BE49-F238E27FC236}">
                  <a16:creationId xmlns:a16="http://schemas.microsoft.com/office/drawing/2014/main" id="{D298FF46-F393-7505-AC93-A34D0D7FD133}"/>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2" name="Freeform 7">
              <a:extLst>
                <a:ext uri="{FF2B5EF4-FFF2-40B4-BE49-F238E27FC236}">
                  <a16:creationId xmlns:a16="http://schemas.microsoft.com/office/drawing/2014/main" id="{B10DDEA8-C62F-FFEF-8E88-937A40610AD2}"/>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3" name="Freeform 8">
              <a:extLst>
                <a:ext uri="{FF2B5EF4-FFF2-40B4-BE49-F238E27FC236}">
                  <a16:creationId xmlns:a16="http://schemas.microsoft.com/office/drawing/2014/main" id="{A5215B45-7283-2B79-53B8-8EC24F78CF4F}"/>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9">
              <a:extLst>
                <a:ext uri="{FF2B5EF4-FFF2-40B4-BE49-F238E27FC236}">
                  <a16:creationId xmlns:a16="http://schemas.microsoft.com/office/drawing/2014/main" id="{9C313BF5-1342-2D50-4CD8-F0843C8D59D7}"/>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5" name="Freeform 10">
              <a:extLst>
                <a:ext uri="{FF2B5EF4-FFF2-40B4-BE49-F238E27FC236}">
                  <a16:creationId xmlns:a16="http://schemas.microsoft.com/office/drawing/2014/main" id="{499A91AC-5617-3A97-3CA7-56FF0F2C260E}"/>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6" name="Freeform 10">
              <a:extLst>
                <a:ext uri="{FF2B5EF4-FFF2-40B4-BE49-F238E27FC236}">
                  <a16:creationId xmlns:a16="http://schemas.microsoft.com/office/drawing/2014/main" id="{C7400D53-2A85-B307-D1F5-7E6EB77D0503}"/>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7" name="Freeform 11">
              <a:extLst>
                <a:ext uri="{FF2B5EF4-FFF2-40B4-BE49-F238E27FC236}">
                  <a16:creationId xmlns:a16="http://schemas.microsoft.com/office/drawing/2014/main" id="{8CB004BB-6761-8374-A9BD-CD2644D6614B}"/>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 name="Slide Number Placeholder 1">
            <a:extLst>
              <a:ext uri="{FF2B5EF4-FFF2-40B4-BE49-F238E27FC236}">
                <a16:creationId xmlns:a16="http://schemas.microsoft.com/office/drawing/2014/main" id="{A1222CEF-FCD3-E840-7AE1-E900A5D59CF2}"/>
              </a:ext>
            </a:extLst>
          </p:cNvPr>
          <p:cNvSpPr>
            <a:spLocks noGrp="1"/>
          </p:cNvSpPr>
          <p:nvPr>
            <p:ph type="sldNum" sz="quarter" idx="11"/>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13154298"/>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2E9409-35B8-57EB-2941-154C5CA02C34}"/>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79447745"/>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 Slide_Black">
    <p:bg>
      <p:bgPr>
        <a:solidFill>
          <a:srgbClr val="1E0013"/>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2847966-6DB9-1FB6-9676-273C285CBBB9}"/>
              </a:ext>
            </a:extLst>
          </p:cNvPr>
          <p:cNvSpPr txBox="1"/>
          <p:nvPr/>
        </p:nvSpPr>
        <p:spPr>
          <a:xfrm>
            <a:off x="1202030"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13" name="Group 12">
            <a:extLst>
              <a:ext uri="{FF2B5EF4-FFF2-40B4-BE49-F238E27FC236}">
                <a16:creationId xmlns:a16="http://schemas.microsoft.com/office/drawing/2014/main" id="{22DC449E-FDC8-E32E-E4B6-BCA292AA3705}"/>
              </a:ext>
            </a:extLst>
          </p:cNvPr>
          <p:cNvGrpSpPr>
            <a:grpSpLocks noChangeAspect="1"/>
          </p:cNvGrpSpPr>
          <p:nvPr/>
        </p:nvGrpSpPr>
        <p:grpSpPr>
          <a:xfrm>
            <a:off x="570458" y="4761212"/>
            <a:ext cx="583082" cy="194487"/>
            <a:chOff x="547688" y="952500"/>
            <a:chExt cx="12190413" cy="4067175"/>
          </a:xfrm>
        </p:grpSpPr>
        <p:sp>
          <p:nvSpPr>
            <p:cNvPr id="23" name="Rectangle 22">
              <a:extLst>
                <a:ext uri="{FF2B5EF4-FFF2-40B4-BE49-F238E27FC236}">
                  <a16:creationId xmlns:a16="http://schemas.microsoft.com/office/drawing/2014/main" id="{AB6D2A24-CAB4-F08D-2B8E-FD0BBEA396C0}"/>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7">
              <a:extLst>
                <a:ext uri="{FF2B5EF4-FFF2-40B4-BE49-F238E27FC236}">
                  <a16:creationId xmlns:a16="http://schemas.microsoft.com/office/drawing/2014/main" id="{B5AB7E31-14A7-9501-5A1B-CA9C8DF7F975}"/>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5" name="Freeform 8">
              <a:extLst>
                <a:ext uri="{FF2B5EF4-FFF2-40B4-BE49-F238E27FC236}">
                  <a16:creationId xmlns:a16="http://schemas.microsoft.com/office/drawing/2014/main" id="{62254130-3E7F-93A9-7119-F750B966F2A2}"/>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6" name="Freeform 9">
              <a:extLst>
                <a:ext uri="{FF2B5EF4-FFF2-40B4-BE49-F238E27FC236}">
                  <a16:creationId xmlns:a16="http://schemas.microsoft.com/office/drawing/2014/main" id="{F09E9735-A341-685A-2E0E-8E623D182339}"/>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7" name="Freeform 10">
              <a:extLst>
                <a:ext uri="{FF2B5EF4-FFF2-40B4-BE49-F238E27FC236}">
                  <a16:creationId xmlns:a16="http://schemas.microsoft.com/office/drawing/2014/main" id="{7576E6CE-DA5C-AF50-7933-59F501DBD1B7}"/>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8" name="Freeform 10">
              <a:extLst>
                <a:ext uri="{FF2B5EF4-FFF2-40B4-BE49-F238E27FC236}">
                  <a16:creationId xmlns:a16="http://schemas.microsoft.com/office/drawing/2014/main" id="{69BCEF5B-3A08-5E7B-9ED1-3F71D12FBA98}"/>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9" name="Freeform 11">
              <a:extLst>
                <a:ext uri="{FF2B5EF4-FFF2-40B4-BE49-F238E27FC236}">
                  <a16:creationId xmlns:a16="http://schemas.microsoft.com/office/drawing/2014/main" id="{B6FEDC4B-7FBE-AE64-86BE-07088AD5B607}"/>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2" name="Slide Number Placeholder 1">
            <a:extLst>
              <a:ext uri="{FF2B5EF4-FFF2-40B4-BE49-F238E27FC236}">
                <a16:creationId xmlns:a16="http://schemas.microsoft.com/office/drawing/2014/main" id="{0094B782-D6B1-E164-080E-40821B7DAFAF}"/>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53550288"/>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_White">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37F1298-487A-B4E6-4008-0A5D51F1C143}"/>
              </a:ext>
            </a:extLst>
          </p:cNvPr>
          <p:cNvGrpSpPr/>
          <p:nvPr/>
        </p:nvGrpSpPr>
        <p:grpSpPr>
          <a:xfrm>
            <a:off x="7044578" y="575322"/>
            <a:ext cx="2100612" cy="1424022"/>
            <a:chOff x="9390324" y="767096"/>
            <a:chExt cx="2800087" cy="1898696"/>
          </a:xfrm>
        </p:grpSpPr>
        <p:grpSp>
          <p:nvGrpSpPr>
            <p:cNvPr id="63" name="Group 62">
              <a:extLst>
                <a:ext uri="{FF2B5EF4-FFF2-40B4-BE49-F238E27FC236}">
                  <a16:creationId xmlns:a16="http://schemas.microsoft.com/office/drawing/2014/main" id="{DBC4C027-8FC0-71EF-963F-3B8A0447C1E8}"/>
                </a:ext>
              </a:extLst>
            </p:cNvPr>
            <p:cNvGrpSpPr/>
            <p:nvPr userDrawn="1"/>
          </p:nvGrpSpPr>
          <p:grpSpPr>
            <a:xfrm>
              <a:off x="9390324" y="936748"/>
              <a:ext cx="1965963" cy="1042086"/>
              <a:chOff x="4988072" y="501936"/>
              <a:chExt cx="1978802" cy="1051017"/>
            </a:xfrm>
            <a:solidFill>
              <a:schemeClr val="accent1"/>
            </a:solidFill>
          </p:grpSpPr>
          <p:sp>
            <p:nvSpPr>
              <p:cNvPr id="72" name="Freeform 5">
                <a:extLst>
                  <a:ext uri="{FF2B5EF4-FFF2-40B4-BE49-F238E27FC236}">
                    <a16:creationId xmlns:a16="http://schemas.microsoft.com/office/drawing/2014/main" id="{AC114BA7-B808-0C61-F4C4-498846EB2C1F}"/>
                  </a:ext>
                </a:extLst>
              </p:cNvPr>
              <p:cNvSpPr>
                <a:spLocks/>
              </p:cNvSpPr>
              <p:nvPr userDrawn="1"/>
            </p:nvSpPr>
            <p:spPr bwMode="auto">
              <a:xfrm>
                <a:off x="5559016" y="501936"/>
                <a:ext cx="218094" cy="282813"/>
              </a:xfrm>
              <a:custGeom>
                <a:avLst/>
                <a:gdLst>
                  <a:gd name="T0" fmla="*/ 0 w 502"/>
                  <a:gd name="T1" fmla="*/ 550 h 651"/>
                  <a:gd name="T2" fmla="*/ 83 w 502"/>
                  <a:gd name="T3" fmla="*/ 451 h 651"/>
                  <a:gd name="T4" fmla="*/ 272 w 502"/>
                  <a:gd name="T5" fmla="*/ 528 h 651"/>
                  <a:gd name="T6" fmla="*/ 363 w 502"/>
                  <a:gd name="T7" fmla="*/ 469 h 651"/>
                  <a:gd name="T8" fmla="*/ 363 w 502"/>
                  <a:gd name="T9" fmla="*/ 467 h 651"/>
                  <a:gd name="T10" fmla="*/ 236 w 502"/>
                  <a:gd name="T11" fmla="*/ 386 h 651"/>
                  <a:gd name="T12" fmla="*/ 26 w 502"/>
                  <a:gd name="T13" fmla="*/ 192 h 651"/>
                  <a:gd name="T14" fmla="*/ 26 w 502"/>
                  <a:gd name="T15" fmla="*/ 191 h 651"/>
                  <a:gd name="T16" fmla="*/ 247 w 502"/>
                  <a:gd name="T17" fmla="*/ 0 h 651"/>
                  <a:gd name="T18" fmla="*/ 483 w 502"/>
                  <a:gd name="T19" fmla="*/ 80 h 651"/>
                  <a:gd name="T20" fmla="*/ 410 w 502"/>
                  <a:gd name="T21" fmla="*/ 185 h 651"/>
                  <a:gd name="T22" fmla="*/ 246 w 502"/>
                  <a:gd name="T23" fmla="*/ 123 h 651"/>
                  <a:gd name="T24" fmla="*/ 164 w 502"/>
                  <a:gd name="T25" fmla="*/ 178 h 651"/>
                  <a:gd name="T26" fmla="*/ 164 w 502"/>
                  <a:gd name="T27" fmla="*/ 180 h 651"/>
                  <a:gd name="T28" fmla="*/ 301 w 502"/>
                  <a:gd name="T29" fmla="*/ 263 h 651"/>
                  <a:gd name="T30" fmla="*/ 502 w 502"/>
                  <a:gd name="T31" fmla="*/ 453 h 651"/>
                  <a:gd name="T32" fmla="*/ 502 w 502"/>
                  <a:gd name="T33" fmla="*/ 455 h 651"/>
                  <a:gd name="T34" fmla="*/ 269 w 502"/>
                  <a:gd name="T35" fmla="*/ 651 h 651"/>
                  <a:gd name="T36" fmla="*/ 0 w 502"/>
                  <a:gd name="T37" fmla="*/ 55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2" h="651">
                    <a:moveTo>
                      <a:pt x="0" y="550"/>
                    </a:moveTo>
                    <a:cubicBezTo>
                      <a:pt x="83" y="451"/>
                      <a:pt x="83" y="451"/>
                      <a:pt x="83" y="451"/>
                    </a:cubicBezTo>
                    <a:cubicBezTo>
                      <a:pt x="140" y="498"/>
                      <a:pt x="200" y="528"/>
                      <a:pt x="272" y="528"/>
                    </a:cubicBezTo>
                    <a:cubicBezTo>
                      <a:pt x="329" y="528"/>
                      <a:pt x="363" y="506"/>
                      <a:pt x="363" y="469"/>
                    </a:cubicBezTo>
                    <a:cubicBezTo>
                      <a:pt x="363" y="467"/>
                      <a:pt x="363" y="467"/>
                      <a:pt x="363" y="467"/>
                    </a:cubicBezTo>
                    <a:cubicBezTo>
                      <a:pt x="363" y="431"/>
                      <a:pt x="342" y="413"/>
                      <a:pt x="236" y="386"/>
                    </a:cubicBezTo>
                    <a:cubicBezTo>
                      <a:pt x="108" y="354"/>
                      <a:pt x="26" y="318"/>
                      <a:pt x="26" y="192"/>
                    </a:cubicBezTo>
                    <a:cubicBezTo>
                      <a:pt x="26" y="191"/>
                      <a:pt x="26" y="191"/>
                      <a:pt x="26" y="191"/>
                    </a:cubicBezTo>
                    <a:cubicBezTo>
                      <a:pt x="26" y="76"/>
                      <a:pt x="118" y="0"/>
                      <a:pt x="247" y="0"/>
                    </a:cubicBezTo>
                    <a:cubicBezTo>
                      <a:pt x="340" y="0"/>
                      <a:pt x="419" y="29"/>
                      <a:pt x="483" y="80"/>
                    </a:cubicBezTo>
                    <a:cubicBezTo>
                      <a:pt x="410" y="185"/>
                      <a:pt x="410" y="185"/>
                      <a:pt x="410" y="185"/>
                    </a:cubicBezTo>
                    <a:cubicBezTo>
                      <a:pt x="354" y="146"/>
                      <a:pt x="299" y="123"/>
                      <a:pt x="246" y="123"/>
                    </a:cubicBezTo>
                    <a:cubicBezTo>
                      <a:pt x="192" y="123"/>
                      <a:pt x="164" y="147"/>
                      <a:pt x="164" y="178"/>
                    </a:cubicBezTo>
                    <a:cubicBezTo>
                      <a:pt x="164" y="180"/>
                      <a:pt x="164" y="180"/>
                      <a:pt x="164" y="180"/>
                    </a:cubicBezTo>
                    <a:cubicBezTo>
                      <a:pt x="164" y="221"/>
                      <a:pt x="191" y="235"/>
                      <a:pt x="301" y="263"/>
                    </a:cubicBezTo>
                    <a:cubicBezTo>
                      <a:pt x="429" y="297"/>
                      <a:pt x="502" y="343"/>
                      <a:pt x="502" y="453"/>
                    </a:cubicBezTo>
                    <a:cubicBezTo>
                      <a:pt x="502" y="455"/>
                      <a:pt x="502" y="455"/>
                      <a:pt x="502" y="455"/>
                    </a:cubicBezTo>
                    <a:cubicBezTo>
                      <a:pt x="502" y="581"/>
                      <a:pt x="406" y="651"/>
                      <a:pt x="269" y="651"/>
                    </a:cubicBezTo>
                    <a:cubicBezTo>
                      <a:pt x="173" y="651"/>
                      <a:pt x="76" y="618"/>
                      <a:pt x="0" y="5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3" name="Freeform 6">
                <a:extLst>
                  <a:ext uri="{FF2B5EF4-FFF2-40B4-BE49-F238E27FC236}">
                    <a16:creationId xmlns:a16="http://schemas.microsoft.com/office/drawing/2014/main" id="{03055FF5-EB33-F09D-784D-C7AD01880326}"/>
                  </a:ext>
                </a:extLst>
              </p:cNvPr>
              <p:cNvSpPr>
                <a:spLocks/>
              </p:cNvSpPr>
              <p:nvPr userDrawn="1"/>
            </p:nvSpPr>
            <p:spPr bwMode="auto">
              <a:xfrm>
                <a:off x="5791295" y="566212"/>
                <a:ext cx="322264" cy="214547"/>
              </a:xfrm>
              <a:custGeom>
                <a:avLst/>
                <a:gdLst>
                  <a:gd name="T0" fmla="*/ 0 w 741"/>
                  <a:gd name="T1" fmla="*/ 9 h 494"/>
                  <a:gd name="T2" fmla="*/ 138 w 741"/>
                  <a:gd name="T3" fmla="*/ 9 h 494"/>
                  <a:gd name="T4" fmla="*/ 138 w 741"/>
                  <a:gd name="T5" fmla="*/ 78 h 494"/>
                  <a:gd name="T6" fmla="*/ 281 w 741"/>
                  <a:gd name="T7" fmla="*/ 0 h 494"/>
                  <a:gd name="T8" fmla="*/ 418 w 741"/>
                  <a:gd name="T9" fmla="*/ 77 h 494"/>
                  <a:gd name="T10" fmla="*/ 577 w 741"/>
                  <a:gd name="T11" fmla="*/ 0 h 494"/>
                  <a:gd name="T12" fmla="*/ 741 w 741"/>
                  <a:gd name="T13" fmla="*/ 178 h 494"/>
                  <a:gd name="T14" fmla="*/ 741 w 741"/>
                  <a:gd name="T15" fmla="*/ 494 h 494"/>
                  <a:gd name="T16" fmla="*/ 603 w 741"/>
                  <a:gd name="T17" fmla="*/ 494 h 494"/>
                  <a:gd name="T18" fmla="*/ 603 w 741"/>
                  <a:gd name="T19" fmla="*/ 224 h 494"/>
                  <a:gd name="T20" fmla="*/ 523 w 741"/>
                  <a:gd name="T21" fmla="*/ 125 h 494"/>
                  <a:gd name="T22" fmla="*/ 439 w 741"/>
                  <a:gd name="T23" fmla="*/ 224 h 494"/>
                  <a:gd name="T24" fmla="*/ 439 w 741"/>
                  <a:gd name="T25" fmla="*/ 494 h 494"/>
                  <a:gd name="T26" fmla="*/ 302 w 741"/>
                  <a:gd name="T27" fmla="*/ 494 h 494"/>
                  <a:gd name="T28" fmla="*/ 302 w 741"/>
                  <a:gd name="T29" fmla="*/ 224 h 494"/>
                  <a:gd name="T30" fmla="*/ 221 w 741"/>
                  <a:gd name="T31" fmla="*/ 125 h 494"/>
                  <a:gd name="T32" fmla="*/ 138 w 741"/>
                  <a:gd name="T33" fmla="*/ 224 h 494"/>
                  <a:gd name="T34" fmla="*/ 138 w 741"/>
                  <a:gd name="T35" fmla="*/ 494 h 494"/>
                  <a:gd name="T36" fmla="*/ 0 w 741"/>
                  <a:gd name="T37" fmla="*/ 494 h 494"/>
                  <a:gd name="T38" fmla="*/ 0 w 741"/>
                  <a:gd name="T39"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1" h="494">
                    <a:moveTo>
                      <a:pt x="0" y="9"/>
                    </a:moveTo>
                    <a:cubicBezTo>
                      <a:pt x="138" y="9"/>
                      <a:pt x="138" y="9"/>
                      <a:pt x="138" y="9"/>
                    </a:cubicBezTo>
                    <a:cubicBezTo>
                      <a:pt x="138" y="78"/>
                      <a:pt x="138" y="78"/>
                      <a:pt x="138" y="78"/>
                    </a:cubicBezTo>
                    <a:cubicBezTo>
                      <a:pt x="170" y="37"/>
                      <a:pt x="211" y="0"/>
                      <a:pt x="281" y="0"/>
                    </a:cubicBezTo>
                    <a:cubicBezTo>
                      <a:pt x="344" y="0"/>
                      <a:pt x="392" y="28"/>
                      <a:pt x="418" y="77"/>
                    </a:cubicBezTo>
                    <a:cubicBezTo>
                      <a:pt x="460" y="27"/>
                      <a:pt x="511" y="0"/>
                      <a:pt x="577" y="0"/>
                    </a:cubicBezTo>
                    <a:cubicBezTo>
                      <a:pt x="679" y="0"/>
                      <a:pt x="741" y="62"/>
                      <a:pt x="741" y="178"/>
                    </a:cubicBezTo>
                    <a:cubicBezTo>
                      <a:pt x="741" y="494"/>
                      <a:pt x="741" y="494"/>
                      <a:pt x="741" y="494"/>
                    </a:cubicBezTo>
                    <a:cubicBezTo>
                      <a:pt x="603" y="494"/>
                      <a:pt x="603" y="494"/>
                      <a:pt x="603" y="494"/>
                    </a:cubicBezTo>
                    <a:cubicBezTo>
                      <a:pt x="603" y="224"/>
                      <a:pt x="603" y="224"/>
                      <a:pt x="603" y="224"/>
                    </a:cubicBezTo>
                    <a:cubicBezTo>
                      <a:pt x="603" y="159"/>
                      <a:pt x="574" y="125"/>
                      <a:pt x="523" y="125"/>
                    </a:cubicBezTo>
                    <a:cubicBezTo>
                      <a:pt x="471" y="125"/>
                      <a:pt x="439" y="159"/>
                      <a:pt x="439" y="224"/>
                    </a:cubicBezTo>
                    <a:cubicBezTo>
                      <a:pt x="439" y="494"/>
                      <a:pt x="439" y="494"/>
                      <a:pt x="439" y="494"/>
                    </a:cubicBezTo>
                    <a:cubicBezTo>
                      <a:pt x="302" y="494"/>
                      <a:pt x="302" y="494"/>
                      <a:pt x="302" y="494"/>
                    </a:cubicBezTo>
                    <a:cubicBezTo>
                      <a:pt x="302" y="224"/>
                      <a:pt x="302" y="224"/>
                      <a:pt x="302" y="224"/>
                    </a:cubicBezTo>
                    <a:cubicBezTo>
                      <a:pt x="302" y="159"/>
                      <a:pt x="273" y="125"/>
                      <a:pt x="221" y="125"/>
                    </a:cubicBezTo>
                    <a:cubicBezTo>
                      <a:pt x="170" y="125"/>
                      <a:pt x="138" y="159"/>
                      <a:pt x="138" y="224"/>
                    </a:cubicBezTo>
                    <a:cubicBezTo>
                      <a:pt x="138" y="494"/>
                      <a:pt x="138" y="494"/>
                      <a:pt x="138" y="494"/>
                    </a:cubicBezTo>
                    <a:cubicBezTo>
                      <a:pt x="0" y="494"/>
                      <a:pt x="0" y="494"/>
                      <a:pt x="0" y="49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4" name="Freeform 7">
                <a:extLst>
                  <a:ext uri="{FF2B5EF4-FFF2-40B4-BE49-F238E27FC236}">
                    <a16:creationId xmlns:a16="http://schemas.microsoft.com/office/drawing/2014/main" id="{EF0C28DE-3EA0-613C-F6F5-A668E5A933D2}"/>
                  </a:ext>
                </a:extLst>
              </p:cNvPr>
              <p:cNvSpPr>
                <a:spLocks noEditPoints="1"/>
              </p:cNvSpPr>
              <p:nvPr userDrawn="1"/>
            </p:nvSpPr>
            <p:spPr bwMode="auto">
              <a:xfrm>
                <a:off x="6125971" y="567985"/>
                <a:ext cx="193713" cy="216764"/>
              </a:xfrm>
              <a:custGeom>
                <a:avLst/>
                <a:gdLst>
                  <a:gd name="T0" fmla="*/ 0 w 446"/>
                  <a:gd name="T1" fmla="*/ 351 h 499"/>
                  <a:gd name="T2" fmla="*/ 0 w 446"/>
                  <a:gd name="T3" fmla="*/ 349 h 499"/>
                  <a:gd name="T4" fmla="*/ 195 w 446"/>
                  <a:gd name="T5" fmla="*/ 194 h 499"/>
                  <a:gd name="T6" fmla="*/ 314 w 446"/>
                  <a:gd name="T7" fmla="*/ 214 h 499"/>
                  <a:gd name="T8" fmla="*/ 314 w 446"/>
                  <a:gd name="T9" fmla="*/ 206 h 499"/>
                  <a:gd name="T10" fmla="*/ 210 w 446"/>
                  <a:gd name="T11" fmla="*/ 117 h 499"/>
                  <a:gd name="T12" fmla="*/ 76 w 446"/>
                  <a:gd name="T13" fmla="*/ 144 h 499"/>
                  <a:gd name="T14" fmla="*/ 42 w 446"/>
                  <a:gd name="T15" fmla="*/ 39 h 499"/>
                  <a:gd name="T16" fmla="*/ 230 w 446"/>
                  <a:gd name="T17" fmla="*/ 0 h 499"/>
                  <a:gd name="T18" fmla="*/ 394 w 446"/>
                  <a:gd name="T19" fmla="*/ 54 h 499"/>
                  <a:gd name="T20" fmla="*/ 446 w 446"/>
                  <a:gd name="T21" fmla="*/ 209 h 499"/>
                  <a:gd name="T22" fmla="*/ 446 w 446"/>
                  <a:gd name="T23" fmla="*/ 490 h 499"/>
                  <a:gd name="T24" fmla="*/ 313 w 446"/>
                  <a:gd name="T25" fmla="*/ 490 h 499"/>
                  <a:gd name="T26" fmla="*/ 313 w 446"/>
                  <a:gd name="T27" fmla="*/ 438 h 499"/>
                  <a:gd name="T28" fmla="*/ 166 w 446"/>
                  <a:gd name="T29" fmla="*/ 499 h 499"/>
                  <a:gd name="T30" fmla="*/ 0 w 446"/>
                  <a:gd name="T31" fmla="*/ 351 h 499"/>
                  <a:gd name="T32" fmla="*/ 316 w 446"/>
                  <a:gd name="T33" fmla="*/ 319 h 499"/>
                  <a:gd name="T34" fmla="*/ 316 w 446"/>
                  <a:gd name="T35" fmla="*/ 295 h 499"/>
                  <a:gd name="T36" fmla="*/ 228 w 446"/>
                  <a:gd name="T37" fmla="*/ 277 h 499"/>
                  <a:gd name="T38" fmla="*/ 133 w 446"/>
                  <a:gd name="T39" fmla="*/ 344 h 499"/>
                  <a:gd name="T40" fmla="*/ 133 w 446"/>
                  <a:gd name="T41" fmla="*/ 346 h 499"/>
                  <a:gd name="T42" fmla="*/ 208 w 446"/>
                  <a:gd name="T43" fmla="*/ 404 h 499"/>
                  <a:gd name="T44" fmla="*/ 316 w 446"/>
                  <a:gd name="T45" fmla="*/ 31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499">
                    <a:moveTo>
                      <a:pt x="0" y="351"/>
                    </a:moveTo>
                    <a:cubicBezTo>
                      <a:pt x="0" y="349"/>
                      <a:pt x="0" y="349"/>
                      <a:pt x="0" y="349"/>
                    </a:cubicBezTo>
                    <a:cubicBezTo>
                      <a:pt x="0" y="243"/>
                      <a:pt x="80" y="194"/>
                      <a:pt x="195" y="194"/>
                    </a:cubicBezTo>
                    <a:cubicBezTo>
                      <a:pt x="244" y="194"/>
                      <a:pt x="280" y="202"/>
                      <a:pt x="314" y="214"/>
                    </a:cubicBezTo>
                    <a:cubicBezTo>
                      <a:pt x="314" y="206"/>
                      <a:pt x="314" y="206"/>
                      <a:pt x="314" y="206"/>
                    </a:cubicBezTo>
                    <a:cubicBezTo>
                      <a:pt x="314" y="149"/>
                      <a:pt x="279" y="117"/>
                      <a:pt x="210" y="117"/>
                    </a:cubicBezTo>
                    <a:cubicBezTo>
                      <a:pt x="157" y="117"/>
                      <a:pt x="120" y="127"/>
                      <a:pt x="76" y="144"/>
                    </a:cubicBezTo>
                    <a:cubicBezTo>
                      <a:pt x="42" y="39"/>
                      <a:pt x="42" y="39"/>
                      <a:pt x="42" y="39"/>
                    </a:cubicBezTo>
                    <a:cubicBezTo>
                      <a:pt x="95" y="15"/>
                      <a:pt x="147" y="0"/>
                      <a:pt x="230" y="0"/>
                    </a:cubicBezTo>
                    <a:cubicBezTo>
                      <a:pt x="305" y="0"/>
                      <a:pt x="359" y="20"/>
                      <a:pt x="394" y="54"/>
                    </a:cubicBezTo>
                    <a:cubicBezTo>
                      <a:pt x="430" y="90"/>
                      <a:pt x="446" y="144"/>
                      <a:pt x="446" y="209"/>
                    </a:cubicBezTo>
                    <a:cubicBezTo>
                      <a:pt x="446" y="490"/>
                      <a:pt x="446" y="490"/>
                      <a:pt x="446" y="490"/>
                    </a:cubicBezTo>
                    <a:cubicBezTo>
                      <a:pt x="313" y="490"/>
                      <a:pt x="313" y="490"/>
                      <a:pt x="313" y="490"/>
                    </a:cubicBezTo>
                    <a:cubicBezTo>
                      <a:pt x="313" y="438"/>
                      <a:pt x="313" y="438"/>
                      <a:pt x="313" y="438"/>
                    </a:cubicBezTo>
                    <a:cubicBezTo>
                      <a:pt x="280" y="475"/>
                      <a:pt x="233" y="499"/>
                      <a:pt x="166" y="499"/>
                    </a:cubicBezTo>
                    <a:cubicBezTo>
                      <a:pt x="75" y="499"/>
                      <a:pt x="0" y="447"/>
                      <a:pt x="0" y="351"/>
                    </a:cubicBezTo>
                    <a:close/>
                    <a:moveTo>
                      <a:pt x="316" y="319"/>
                    </a:moveTo>
                    <a:cubicBezTo>
                      <a:pt x="316" y="295"/>
                      <a:pt x="316" y="295"/>
                      <a:pt x="316" y="295"/>
                    </a:cubicBezTo>
                    <a:cubicBezTo>
                      <a:pt x="292" y="284"/>
                      <a:pt x="262" y="277"/>
                      <a:pt x="228" y="277"/>
                    </a:cubicBezTo>
                    <a:cubicBezTo>
                      <a:pt x="169" y="277"/>
                      <a:pt x="133" y="300"/>
                      <a:pt x="133" y="344"/>
                    </a:cubicBezTo>
                    <a:cubicBezTo>
                      <a:pt x="133" y="346"/>
                      <a:pt x="133" y="346"/>
                      <a:pt x="133" y="346"/>
                    </a:cubicBezTo>
                    <a:cubicBezTo>
                      <a:pt x="133" y="383"/>
                      <a:pt x="164" y="404"/>
                      <a:pt x="208" y="404"/>
                    </a:cubicBezTo>
                    <a:cubicBezTo>
                      <a:pt x="272" y="404"/>
                      <a:pt x="316" y="369"/>
                      <a:pt x="316" y="3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5" name="Freeform 8">
                <a:extLst>
                  <a:ext uri="{FF2B5EF4-FFF2-40B4-BE49-F238E27FC236}">
                    <a16:creationId xmlns:a16="http://schemas.microsoft.com/office/drawing/2014/main" id="{AA3A9144-5E21-1340-D82E-781E8E03088B}"/>
                  </a:ext>
                </a:extLst>
              </p:cNvPr>
              <p:cNvSpPr>
                <a:spLocks/>
              </p:cNvSpPr>
              <p:nvPr userDrawn="1"/>
            </p:nvSpPr>
            <p:spPr bwMode="auto">
              <a:xfrm>
                <a:off x="6336529" y="564438"/>
                <a:ext cx="127665" cy="216321"/>
              </a:xfrm>
              <a:custGeom>
                <a:avLst/>
                <a:gdLst>
                  <a:gd name="T0" fmla="*/ 0 w 293"/>
                  <a:gd name="T1" fmla="*/ 13 h 498"/>
                  <a:gd name="T2" fmla="*/ 138 w 293"/>
                  <a:gd name="T3" fmla="*/ 13 h 498"/>
                  <a:gd name="T4" fmla="*/ 138 w 293"/>
                  <a:gd name="T5" fmla="*/ 111 h 498"/>
                  <a:gd name="T6" fmla="*/ 293 w 293"/>
                  <a:gd name="T7" fmla="*/ 4 h 498"/>
                  <a:gd name="T8" fmla="*/ 293 w 293"/>
                  <a:gd name="T9" fmla="*/ 148 h 498"/>
                  <a:gd name="T10" fmla="*/ 285 w 293"/>
                  <a:gd name="T11" fmla="*/ 148 h 498"/>
                  <a:gd name="T12" fmla="*/ 138 w 293"/>
                  <a:gd name="T13" fmla="*/ 319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1"/>
                      <a:pt x="138" y="111"/>
                      <a:pt x="138" y="111"/>
                    </a:cubicBezTo>
                    <a:cubicBezTo>
                      <a:pt x="166" y="44"/>
                      <a:pt x="211" y="0"/>
                      <a:pt x="293" y="4"/>
                    </a:cubicBezTo>
                    <a:cubicBezTo>
                      <a:pt x="293" y="148"/>
                      <a:pt x="293" y="148"/>
                      <a:pt x="293" y="148"/>
                    </a:cubicBezTo>
                    <a:cubicBezTo>
                      <a:pt x="285" y="148"/>
                      <a:pt x="285" y="148"/>
                      <a:pt x="285" y="148"/>
                    </a:cubicBezTo>
                    <a:cubicBezTo>
                      <a:pt x="194" y="148"/>
                      <a:pt x="138" y="203"/>
                      <a:pt x="138" y="319"/>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6" name="Freeform 9">
                <a:extLst>
                  <a:ext uri="{FF2B5EF4-FFF2-40B4-BE49-F238E27FC236}">
                    <a16:creationId xmlns:a16="http://schemas.microsoft.com/office/drawing/2014/main" id="{16E502AF-0487-43AF-00DB-14F962B92CFF}"/>
                  </a:ext>
                </a:extLst>
              </p:cNvPr>
              <p:cNvSpPr>
                <a:spLocks/>
              </p:cNvSpPr>
              <p:nvPr userDrawn="1"/>
            </p:nvSpPr>
            <p:spPr bwMode="auto">
              <a:xfrm>
                <a:off x="6475719" y="516121"/>
                <a:ext cx="134757" cy="268184"/>
              </a:xfrm>
              <a:custGeom>
                <a:avLst/>
                <a:gdLst>
                  <a:gd name="T0" fmla="*/ 58 w 310"/>
                  <a:gd name="T1" fmla="*/ 472 h 617"/>
                  <a:gd name="T2" fmla="*/ 58 w 310"/>
                  <a:gd name="T3" fmla="*/ 242 h 617"/>
                  <a:gd name="T4" fmla="*/ 0 w 310"/>
                  <a:gd name="T5" fmla="*/ 242 h 617"/>
                  <a:gd name="T6" fmla="*/ 0 w 310"/>
                  <a:gd name="T7" fmla="*/ 124 h 617"/>
                  <a:gd name="T8" fmla="*/ 58 w 310"/>
                  <a:gd name="T9" fmla="*/ 124 h 617"/>
                  <a:gd name="T10" fmla="*/ 58 w 310"/>
                  <a:gd name="T11" fmla="*/ 0 h 617"/>
                  <a:gd name="T12" fmla="*/ 196 w 310"/>
                  <a:gd name="T13" fmla="*/ 0 h 617"/>
                  <a:gd name="T14" fmla="*/ 196 w 310"/>
                  <a:gd name="T15" fmla="*/ 124 h 617"/>
                  <a:gd name="T16" fmla="*/ 310 w 310"/>
                  <a:gd name="T17" fmla="*/ 124 h 617"/>
                  <a:gd name="T18" fmla="*/ 310 w 310"/>
                  <a:gd name="T19" fmla="*/ 242 h 617"/>
                  <a:gd name="T20" fmla="*/ 196 w 310"/>
                  <a:gd name="T21" fmla="*/ 242 h 617"/>
                  <a:gd name="T22" fmla="*/ 196 w 310"/>
                  <a:gd name="T23" fmla="*/ 449 h 617"/>
                  <a:gd name="T24" fmla="*/ 240 w 310"/>
                  <a:gd name="T25" fmla="*/ 496 h 617"/>
                  <a:gd name="T26" fmla="*/ 308 w 310"/>
                  <a:gd name="T27" fmla="*/ 479 h 617"/>
                  <a:gd name="T28" fmla="*/ 308 w 310"/>
                  <a:gd name="T29" fmla="*/ 589 h 617"/>
                  <a:gd name="T30" fmla="*/ 199 w 310"/>
                  <a:gd name="T31" fmla="*/ 617 h 617"/>
                  <a:gd name="T32" fmla="*/ 58 w 310"/>
                  <a:gd name="T33" fmla="*/ 472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617">
                    <a:moveTo>
                      <a:pt x="58" y="472"/>
                    </a:moveTo>
                    <a:cubicBezTo>
                      <a:pt x="58" y="242"/>
                      <a:pt x="58" y="242"/>
                      <a:pt x="58" y="242"/>
                    </a:cubicBezTo>
                    <a:cubicBezTo>
                      <a:pt x="0" y="242"/>
                      <a:pt x="0" y="242"/>
                      <a:pt x="0" y="242"/>
                    </a:cubicBezTo>
                    <a:cubicBezTo>
                      <a:pt x="0" y="124"/>
                      <a:pt x="0" y="124"/>
                      <a:pt x="0" y="124"/>
                    </a:cubicBezTo>
                    <a:cubicBezTo>
                      <a:pt x="58" y="124"/>
                      <a:pt x="58" y="124"/>
                      <a:pt x="58" y="124"/>
                    </a:cubicBezTo>
                    <a:cubicBezTo>
                      <a:pt x="58" y="0"/>
                      <a:pt x="58" y="0"/>
                      <a:pt x="58" y="0"/>
                    </a:cubicBezTo>
                    <a:cubicBezTo>
                      <a:pt x="196" y="0"/>
                      <a:pt x="196" y="0"/>
                      <a:pt x="196" y="0"/>
                    </a:cubicBezTo>
                    <a:cubicBezTo>
                      <a:pt x="196" y="124"/>
                      <a:pt x="196" y="124"/>
                      <a:pt x="196" y="124"/>
                    </a:cubicBezTo>
                    <a:cubicBezTo>
                      <a:pt x="310" y="124"/>
                      <a:pt x="310" y="124"/>
                      <a:pt x="310" y="124"/>
                    </a:cubicBezTo>
                    <a:cubicBezTo>
                      <a:pt x="310" y="242"/>
                      <a:pt x="310" y="242"/>
                      <a:pt x="310" y="242"/>
                    </a:cubicBezTo>
                    <a:cubicBezTo>
                      <a:pt x="196" y="242"/>
                      <a:pt x="196" y="242"/>
                      <a:pt x="196" y="242"/>
                    </a:cubicBezTo>
                    <a:cubicBezTo>
                      <a:pt x="196" y="449"/>
                      <a:pt x="196" y="449"/>
                      <a:pt x="196" y="449"/>
                    </a:cubicBezTo>
                    <a:cubicBezTo>
                      <a:pt x="196" y="481"/>
                      <a:pt x="209" y="496"/>
                      <a:pt x="240" y="496"/>
                    </a:cubicBezTo>
                    <a:cubicBezTo>
                      <a:pt x="265" y="496"/>
                      <a:pt x="288" y="490"/>
                      <a:pt x="308" y="479"/>
                    </a:cubicBezTo>
                    <a:cubicBezTo>
                      <a:pt x="308" y="589"/>
                      <a:pt x="308" y="589"/>
                      <a:pt x="308" y="589"/>
                    </a:cubicBezTo>
                    <a:cubicBezTo>
                      <a:pt x="279" y="607"/>
                      <a:pt x="245" y="617"/>
                      <a:pt x="199" y="617"/>
                    </a:cubicBezTo>
                    <a:cubicBezTo>
                      <a:pt x="115" y="617"/>
                      <a:pt x="58" y="584"/>
                      <a:pt x="58"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7" name="Freeform 10">
                <a:extLst>
                  <a:ext uri="{FF2B5EF4-FFF2-40B4-BE49-F238E27FC236}">
                    <a16:creationId xmlns:a16="http://schemas.microsoft.com/office/drawing/2014/main" id="{0DE8FD0D-C28A-B61F-DFEE-6F90FAD7BFAA}"/>
                  </a:ext>
                </a:extLst>
              </p:cNvPr>
              <p:cNvSpPr>
                <a:spLocks noEditPoints="1"/>
              </p:cNvSpPr>
              <p:nvPr userDrawn="1"/>
            </p:nvSpPr>
            <p:spPr bwMode="auto">
              <a:xfrm>
                <a:off x="6618455" y="566212"/>
                <a:ext cx="207012" cy="219424"/>
              </a:xfrm>
              <a:custGeom>
                <a:avLst/>
                <a:gdLst>
                  <a:gd name="T0" fmla="*/ 0 w 476"/>
                  <a:gd name="T1" fmla="*/ 254 h 505"/>
                  <a:gd name="T2" fmla="*/ 0 w 476"/>
                  <a:gd name="T3" fmla="*/ 253 h 505"/>
                  <a:gd name="T4" fmla="*/ 240 w 476"/>
                  <a:gd name="T5" fmla="*/ 0 h 505"/>
                  <a:gd name="T6" fmla="*/ 476 w 476"/>
                  <a:gd name="T7" fmla="*/ 263 h 505"/>
                  <a:gd name="T8" fmla="*/ 475 w 476"/>
                  <a:gd name="T9" fmla="*/ 300 h 505"/>
                  <a:gd name="T10" fmla="*/ 137 w 476"/>
                  <a:gd name="T11" fmla="*/ 300 h 505"/>
                  <a:gd name="T12" fmla="*/ 256 w 476"/>
                  <a:gd name="T13" fmla="*/ 395 h 505"/>
                  <a:gd name="T14" fmla="*/ 373 w 476"/>
                  <a:gd name="T15" fmla="*/ 345 h 505"/>
                  <a:gd name="T16" fmla="*/ 452 w 476"/>
                  <a:gd name="T17" fmla="*/ 415 h 505"/>
                  <a:gd name="T18" fmla="*/ 254 w 476"/>
                  <a:gd name="T19" fmla="*/ 505 h 505"/>
                  <a:gd name="T20" fmla="*/ 0 w 476"/>
                  <a:gd name="T21" fmla="*/ 254 h 505"/>
                  <a:gd name="T22" fmla="*/ 342 w 476"/>
                  <a:gd name="T23" fmla="*/ 214 h 505"/>
                  <a:gd name="T24" fmla="*/ 240 w 476"/>
                  <a:gd name="T25" fmla="*/ 111 h 505"/>
                  <a:gd name="T26" fmla="*/ 135 w 476"/>
                  <a:gd name="T27" fmla="*/ 214 h 505"/>
                  <a:gd name="T28" fmla="*/ 342 w 476"/>
                  <a:gd name="T29" fmla="*/ 21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505">
                    <a:moveTo>
                      <a:pt x="0" y="254"/>
                    </a:moveTo>
                    <a:cubicBezTo>
                      <a:pt x="0" y="253"/>
                      <a:pt x="0" y="253"/>
                      <a:pt x="0" y="253"/>
                    </a:cubicBezTo>
                    <a:cubicBezTo>
                      <a:pt x="0" y="114"/>
                      <a:pt x="99" y="0"/>
                      <a:pt x="240" y="0"/>
                    </a:cubicBezTo>
                    <a:cubicBezTo>
                      <a:pt x="402" y="0"/>
                      <a:pt x="476" y="126"/>
                      <a:pt x="476" y="263"/>
                    </a:cubicBezTo>
                    <a:cubicBezTo>
                      <a:pt x="476" y="274"/>
                      <a:pt x="476" y="287"/>
                      <a:pt x="475" y="300"/>
                    </a:cubicBezTo>
                    <a:cubicBezTo>
                      <a:pt x="137" y="300"/>
                      <a:pt x="137" y="300"/>
                      <a:pt x="137" y="300"/>
                    </a:cubicBezTo>
                    <a:cubicBezTo>
                      <a:pt x="151" y="362"/>
                      <a:pt x="194" y="395"/>
                      <a:pt x="256" y="395"/>
                    </a:cubicBezTo>
                    <a:cubicBezTo>
                      <a:pt x="302" y="395"/>
                      <a:pt x="335" y="380"/>
                      <a:pt x="373" y="345"/>
                    </a:cubicBezTo>
                    <a:cubicBezTo>
                      <a:pt x="452" y="415"/>
                      <a:pt x="452" y="415"/>
                      <a:pt x="452" y="415"/>
                    </a:cubicBezTo>
                    <a:cubicBezTo>
                      <a:pt x="407" y="471"/>
                      <a:pt x="342" y="505"/>
                      <a:pt x="254" y="505"/>
                    </a:cubicBezTo>
                    <a:cubicBezTo>
                      <a:pt x="108" y="505"/>
                      <a:pt x="0" y="403"/>
                      <a:pt x="0" y="254"/>
                    </a:cubicBezTo>
                    <a:close/>
                    <a:moveTo>
                      <a:pt x="342" y="214"/>
                    </a:moveTo>
                    <a:cubicBezTo>
                      <a:pt x="334" y="152"/>
                      <a:pt x="298" y="111"/>
                      <a:pt x="240" y="111"/>
                    </a:cubicBezTo>
                    <a:cubicBezTo>
                      <a:pt x="183" y="111"/>
                      <a:pt x="146" y="151"/>
                      <a:pt x="135" y="214"/>
                    </a:cubicBezTo>
                    <a:lnTo>
                      <a:pt x="342"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8" name="Freeform 11">
                <a:extLst>
                  <a:ext uri="{FF2B5EF4-FFF2-40B4-BE49-F238E27FC236}">
                    <a16:creationId xmlns:a16="http://schemas.microsoft.com/office/drawing/2014/main" id="{F351CFF9-9DD1-E9B5-EE76-334AE5F03491}"/>
                  </a:ext>
                </a:extLst>
              </p:cNvPr>
              <p:cNvSpPr>
                <a:spLocks/>
              </p:cNvSpPr>
              <p:nvPr userDrawn="1"/>
            </p:nvSpPr>
            <p:spPr bwMode="auto">
              <a:xfrm>
                <a:off x="6837879" y="564438"/>
                <a:ext cx="127221" cy="216321"/>
              </a:xfrm>
              <a:custGeom>
                <a:avLst/>
                <a:gdLst>
                  <a:gd name="T0" fmla="*/ 0 w 293"/>
                  <a:gd name="T1" fmla="*/ 13 h 498"/>
                  <a:gd name="T2" fmla="*/ 138 w 293"/>
                  <a:gd name="T3" fmla="*/ 13 h 498"/>
                  <a:gd name="T4" fmla="*/ 138 w 293"/>
                  <a:gd name="T5" fmla="*/ 111 h 498"/>
                  <a:gd name="T6" fmla="*/ 293 w 293"/>
                  <a:gd name="T7" fmla="*/ 4 h 498"/>
                  <a:gd name="T8" fmla="*/ 293 w 293"/>
                  <a:gd name="T9" fmla="*/ 148 h 498"/>
                  <a:gd name="T10" fmla="*/ 285 w 293"/>
                  <a:gd name="T11" fmla="*/ 148 h 498"/>
                  <a:gd name="T12" fmla="*/ 138 w 293"/>
                  <a:gd name="T13" fmla="*/ 319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1"/>
                      <a:pt x="138" y="111"/>
                      <a:pt x="138" y="111"/>
                    </a:cubicBezTo>
                    <a:cubicBezTo>
                      <a:pt x="166" y="44"/>
                      <a:pt x="211" y="0"/>
                      <a:pt x="293" y="4"/>
                    </a:cubicBezTo>
                    <a:cubicBezTo>
                      <a:pt x="293" y="148"/>
                      <a:pt x="293" y="148"/>
                      <a:pt x="293" y="148"/>
                    </a:cubicBezTo>
                    <a:cubicBezTo>
                      <a:pt x="285" y="148"/>
                      <a:pt x="285" y="148"/>
                      <a:pt x="285" y="148"/>
                    </a:cubicBezTo>
                    <a:cubicBezTo>
                      <a:pt x="194" y="148"/>
                      <a:pt x="138" y="203"/>
                      <a:pt x="138" y="319"/>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9" name="Freeform 12">
                <a:extLst>
                  <a:ext uri="{FF2B5EF4-FFF2-40B4-BE49-F238E27FC236}">
                    <a16:creationId xmlns:a16="http://schemas.microsoft.com/office/drawing/2014/main" id="{5CBDFCA1-F27C-774F-EB38-070587A34AB2}"/>
                  </a:ext>
                </a:extLst>
              </p:cNvPr>
              <p:cNvSpPr>
                <a:spLocks/>
              </p:cNvSpPr>
              <p:nvPr userDrawn="1"/>
            </p:nvSpPr>
            <p:spPr bwMode="auto">
              <a:xfrm>
                <a:off x="4988072" y="888476"/>
                <a:ext cx="134757" cy="268628"/>
              </a:xfrm>
              <a:custGeom>
                <a:avLst/>
                <a:gdLst>
                  <a:gd name="T0" fmla="*/ 58 w 310"/>
                  <a:gd name="T1" fmla="*/ 472 h 618"/>
                  <a:gd name="T2" fmla="*/ 58 w 310"/>
                  <a:gd name="T3" fmla="*/ 242 h 618"/>
                  <a:gd name="T4" fmla="*/ 0 w 310"/>
                  <a:gd name="T5" fmla="*/ 242 h 618"/>
                  <a:gd name="T6" fmla="*/ 0 w 310"/>
                  <a:gd name="T7" fmla="*/ 124 h 618"/>
                  <a:gd name="T8" fmla="*/ 58 w 310"/>
                  <a:gd name="T9" fmla="*/ 124 h 618"/>
                  <a:gd name="T10" fmla="*/ 58 w 310"/>
                  <a:gd name="T11" fmla="*/ 0 h 618"/>
                  <a:gd name="T12" fmla="*/ 195 w 310"/>
                  <a:gd name="T13" fmla="*/ 0 h 618"/>
                  <a:gd name="T14" fmla="*/ 195 w 310"/>
                  <a:gd name="T15" fmla="*/ 124 h 618"/>
                  <a:gd name="T16" fmla="*/ 310 w 310"/>
                  <a:gd name="T17" fmla="*/ 124 h 618"/>
                  <a:gd name="T18" fmla="*/ 310 w 310"/>
                  <a:gd name="T19" fmla="*/ 242 h 618"/>
                  <a:gd name="T20" fmla="*/ 195 w 310"/>
                  <a:gd name="T21" fmla="*/ 242 h 618"/>
                  <a:gd name="T22" fmla="*/ 195 w 310"/>
                  <a:gd name="T23" fmla="*/ 449 h 618"/>
                  <a:gd name="T24" fmla="*/ 240 w 310"/>
                  <a:gd name="T25" fmla="*/ 496 h 618"/>
                  <a:gd name="T26" fmla="*/ 308 w 310"/>
                  <a:gd name="T27" fmla="*/ 479 h 618"/>
                  <a:gd name="T28" fmla="*/ 308 w 310"/>
                  <a:gd name="T29" fmla="*/ 590 h 618"/>
                  <a:gd name="T30" fmla="*/ 199 w 310"/>
                  <a:gd name="T31" fmla="*/ 618 h 618"/>
                  <a:gd name="T32" fmla="*/ 58 w 310"/>
                  <a:gd name="T33" fmla="*/ 47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618">
                    <a:moveTo>
                      <a:pt x="58" y="472"/>
                    </a:moveTo>
                    <a:cubicBezTo>
                      <a:pt x="58" y="242"/>
                      <a:pt x="58" y="242"/>
                      <a:pt x="58" y="242"/>
                    </a:cubicBezTo>
                    <a:cubicBezTo>
                      <a:pt x="0" y="242"/>
                      <a:pt x="0" y="242"/>
                      <a:pt x="0" y="242"/>
                    </a:cubicBezTo>
                    <a:cubicBezTo>
                      <a:pt x="0" y="124"/>
                      <a:pt x="0" y="124"/>
                      <a:pt x="0" y="124"/>
                    </a:cubicBezTo>
                    <a:cubicBezTo>
                      <a:pt x="58" y="124"/>
                      <a:pt x="58" y="124"/>
                      <a:pt x="58" y="124"/>
                    </a:cubicBezTo>
                    <a:cubicBezTo>
                      <a:pt x="58" y="0"/>
                      <a:pt x="58" y="0"/>
                      <a:pt x="58" y="0"/>
                    </a:cubicBezTo>
                    <a:cubicBezTo>
                      <a:pt x="195" y="0"/>
                      <a:pt x="195" y="0"/>
                      <a:pt x="195" y="0"/>
                    </a:cubicBezTo>
                    <a:cubicBezTo>
                      <a:pt x="195" y="124"/>
                      <a:pt x="195" y="124"/>
                      <a:pt x="195" y="124"/>
                    </a:cubicBezTo>
                    <a:cubicBezTo>
                      <a:pt x="310" y="124"/>
                      <a:pt x="310" y="124"/>
                      <a:pt x="310" y="124"/>
                    </a:cubicBezTo>
                    <a:cubicBezTo>
                      <a:pt x="310" y="242"/>
                      <a:pt x="310" y="242"/>
                      <a:pt x="310" y="242"/>
                    </a:cubicBezTo>
                    <a:cubicBezTo>
                      <a:pt x="195" y="242"/>
                      <a:pt x="195" y="242"/>
                      <a:pt x="195" y="242"/>
                    </a:cubicBezTo>
                    <a:cubicBezTo>
                      <a:pt x="195" y="449"/>
                      <a:pt x="195" y="449"/>
                      <a:pt x="195" y="449"/>
                    </a:cubicBezTo>
                    <a:cubicBezTo>
                      <a:pt x="195" y="481"/>
                      <a:pt x="209" y="496"/>
                      <a:pt x="240" y="496"/>
                    </a:cubicBezTo>
                    <a:cubicBezTo>
                      <a:pt x="265" y="496"/>
                      <a:pt x="288" y="490"/>
                      <a:pt x="308" y="479"/>
                    </a:cubicBezTo>
                    <a:cubicBezTo>
                      <a:pt x="308" y="590"/>
                      <a:pt x="308" y="590"/>
                      <a:pt x="308" y="590"/>
                    </a:cubicBezTo>
                    <a:cubicBezTo>
                      <a:pt x="279" y="607"/>
                      <a:pt x="245" y="618"/>
                      <a:pt x="199" y="618"/>
                    </a:cubicBezTo>
                    <a:cubicBezTo>
                      <a:pt x="115" y="618"/>
                      <a:pt x="58" y="584"/>
                      <a:pt x="58"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0" name="Freeform 13">
                <a:extLst>
                  <a:ext uri="{FF2B5EF4-FFF2-40B4-BE49-F238E27FC236}">
                    <a16:creationId xmlns:a16="http://schemas.microsoft.com/office/drawing/2014/main" id="{32C7C41D-9C2F-F9CB-F801-1289ECF5E586}"/>
                  </a:ext>
                </a:extLst>
              </p:cNvPr>
              <p:cNvSpPr>
                <a:spLocks noEditPoints="1"/>
              </p:cNvSpPr>
              <p:nvPr userDrawn="1"/>
            </p:nvSpPr>
            <p:spPr bwMode="auto">
              <a:xfrm>
                <a:off x="5131251" y="938123"/>
                <a:ext cx="207455" cy="219867"/>
              </a:xfrm>
              <a:custGeom>
                <a:avLst/>
                <a:gdLst>
                  <a:gd name="T0" fmla="*/ 0 w 477"/>
                  <a:gd name="T1" fmla="*/ 254 h 505"/>
                  <a:gd name="T2" fmla="*/ 0 w 477"/>
                  <a:gd name="T3" fmla="*/ 253 h 505"/>
                  <a:gd name="T4" fmla="*/ 240 w 477"/>
                  <a:gd name="T5" fmla="*/ 0 h 505"/>
                  <a:gd name="T6" fmla="*/ 477 w 477"/>
                  <a:gd name="T7" fmla="*/ 263 h 505"/>
                  <a:gd name="T8" fmla="*/ 475 w 477"/>
                  <a:gd name="T9" fmla="*/ 300 h 505"/>
                  <a:gd name="T10" fmla="*/ 137 w 477"/>
                  <a:gd name="T11" fmla="*/ 300 h 505"/>
                  <a:gd name="T12" fmla="*/ 256 w 477"/>
                  <a:gd name="T13" fmla="*/ 395 h 505"/>
                  <a:gd name="T14" fmla="*/ 373 w 477"/>
                  <a:gd name="T15" fmla="*/ 345 h 505"/>
                  <a:gd name="T16" fmla="*/ 452 w 477"/>
                  <a:gd name="T17" fmla="*/ 415 h 505"/>
                  <a:gd name="T18" fmla="*/ 254 w 477"/>
                  <a:gd name="T19" fmla="*/ 505 h 505"/>
                  <a:gd name="T20" fmla="*/ 0 w 477"/>
                  <a:gd name="T21" fmla="*/ 254 h 505"/>
                  <a:gd name="T22" fmla="*/ 343 w 477"/>
                  <a:gd name="T23" fmla="*/ 214 h 505"/>
                  <a:gd name="T24" fmla="*/ 240 w 477"/>
                  <a:gd name="T25" fmla="*/ 111 h 505"/>
                  <a:gd name="T26" fmla="*/ 135 w 477"/>
                  <a:gd name="T27" fmla="*/ 214 h 505"/>
                  <a:gd name="T28" fmla="*/ 343 w 477"/>
                  <a:gd name="T29" fmla="*/ 21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505">
                    <a:moveTo>
                      <a:pt x="0" y="254"/>
                    </a:moveTo>
                    <a:cubicBezTo>
                      <a:pt x="0" y="253"/>
                      <a:pt x="0" y="253"/>
                      <a:pt x="0" y="253"/>
                    </a:cubicBezTo>
                    <a:cubicBezTo>
                      <a:pt x="0" y="114"/>
                      <a:pt x="99" y="0"/>
                      <a:pt x="240" y="0"/>
                    </a:cubicBezTo>
                    <a:cubicBezTo>
                      <a:pt x="402" y="0"/>
                      <a:pt x="477" y="126"/>
                      <a:pt x="477" y="263"/>
                    </a:cubicBezTo>
                    <a:cubicBezTo>
                      <a:pt x="477" y="274"/>
                      <a:pt x="476" y="287"/>
                      <a:pt x="475" y="300"/>
                    </a:cubicBezTo>
                    <a:cubicBezTo>
                      <a:pt x="137" y="300"/>
                      <a:pt x="137" y="300"/>
                      <a:pt x="137" y="300"/>
                    </a:cubicBezTo>
                    <a:cubicBezTo>
                      <a:pt x="151" y="362"/>
                      <a:pt x="194" y="395"/>
                      <a:pt x="256" y="395"/>
                    </a:cubicBezTo>
                    <a:cubicBezTo>
                      <a:pt x="302" y="395"/>
                      <a:pt x="335" y="380"/>
                      <a:pt x="373" y="345"/>
                    </a:cubicBezTo>
                    <a:cubicBezTo>
                      <a:pt x="452" y="415"/>
                      <a:pt x="452" y="415"/>
                      <a:pt x="452" y="415"/>
                    </a:cubicBezTo>
                    <a:cubicBezTo>
                      <a:pt x="407" y="471"/>
                      <a:pt x="342" y="505"/>
                      <a:pt x="254" y="505"/>
                    </a:cubicBezTo>
                    <a:cubicBezTo>
                      <a:pt x="108" y="505"/>
                      <a:pt x="0" y="403"/>
                      <a:pt x="0" y="254"/>
                    </a:cubicBezTo>
                    <a:close/>
                    <a:moveTo>
                      <a:pt x="343" y="214"/>
                    </a:moveTo>
                    <a:cubicBezTo>
                      <a:pt x="334" y="152"/>
                      <a:pt x="298" y="111"/>
                      <a:pt x="240" y="111"/>
                    </a:cubicBezTo>
                    <a:cubicBezTo>
                      <a:pt x="183" y="111"/>
                      <a:pt x="146" y="151"/>
                      <a:pt x="135" y="214"/>
                    </a:cubicBezTo>
                    <a:lnTo>
                      <a:pt x="34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1" name="Freeform 14">
                <a:extLst>
                  <a:ext uri="{FF2B5EF4-FFF2-40B4-BE49-F238E27FC236}">
                    <a16:creationId xmlns:a16="http://schemas.microsoft.com/office/drawing/2014/main" id="{D3D8F53A-7C54-73FF-7202-68AF9530CEF8}"/>
                  </a:ext>
                </a:extLst>
              </p:cNvPr>
              <p:cNvSpPr>
                <a:spLocks/>
              </p:cNvSpPr>
              <p:nvPr userDrawn="1"/>
            </p:nvSpPr>
            <p:spPr bwMode="auto">
              <a:xfrm>
                <a:off x="5348015" y="938123"/>
                <a:ext cx="195486" cy="219867"/>
              </a:xfrm>
              <a:custGeom>
                <a:avLst/>
                <a:gdLst>
                  <a:gd name="T0" fmla="*/ 0 w 450"/>
                  <a:gd name="T1" fmla="*/ 254 h 505"/>
                  <a:gd name="T2" fmla="*/ 0 w 450"/>
                  <a:gd name="T3" fmla="*/ 253 h 505"/>
                  <a:gd name="T4" fmla="*/ 254 w 450"/>
                  <a:gd name="T5" fmla="*/ 0 h 505"/>
                  <a:gd name="T6" fmla="*/ 448 w 450"/>
                  <a:gd name="T7" fmla="*/ 82 h 505"/>
                  <a:gd name="T8" fmla="*/ 363 w 450"/>
                  <a:gd name="T9" fmla="*/ 172 h 505"/>
                  <a:gd name="T10" fmla="*/ 253 w 450"/>
                  <a:gd name="T11" fmla="*/ 119 h 505"/>
                  <a:gd name="T12" fmla="*/ 135 w 450"/>
                  <a:gd name="T13" fmla="*/ 251 h 505"/>
                  <a:gd name="T14" fmla="*/ 135 w 450"/>
                  <a:gd name="T15" fmla="*/ 253 h 505"/>
                  <a:gd name="T16" fmla="*/ 258 w 450"/>
                  <a:gd name="T17" fmla="*/ 387 h 505"/>
                  <a:gd name="T18" fmla="*/ 370 w 450"/>
                  <a:gd name="T19" fmla="*/ 335 h 505"/>
                  <a:gd name="T20" fmla="*/ 450 w 450"/>
                  <a:gd name="T21" fmla="*/ 416 h 505"/>
                  <a:gd name="T22" fmla="*/ 252 w 450"/>
                  <a:gd name="T23" fmla="*/ 505 h 505"/>
                  <a:gd name="T24" fmla="*/ 0 w 450"/>
                  <a:gd name="T25"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5">
                    <a:moveTo>
                      <a:pt x="0" y="254"/>
                    </a:moveTo>
                    <a:cubicBezTo>
                      <a:pt x="0" y="253"/>
                      <a:pt x="0" y="253"/>
                      <a:pt x="0" y="253"/>
                    </a:cubicBezTo>
                    <a:cubicBezTo>
                      <a:pt x="0" y="114"/>
                      <a:pt x="106" y="0"/>
                      <a:pt x="254" y="0"/>
                    </a:cubicBezTo>
                    <a:cubicBezTo>
                      <a:pt x="345" y="0"/>
                      <a:pt x="402" y="31"/>
                      <a:pt x="448" y="82"/>
                    </a:cubicBezTo>
                    <a:cubicBezTo>
                      <a:pt x="363" y="172"/>
                      <a:pt x="363" y="172"/>
                      <a:pt x="363" y="172"/>
                    </a:cubicBezTo>
                    <a:cubicBezTo>
                      <a:pt x="333" y="139"/>
                      <a:pt x="302" y="119"/>
                      <a:pt x="253" y="119"/>
                    </a:cubicBezTo>
                    <a:cubicBezTo>
                      <a:pt x="184" y="119"/>
                      <a:pt x="135" y="179"/>
                      <a:pt x="135" y="251"/>
                    </a:cubicBezTo>
                    <a:cubicBezTo>
                      <a:pt x="135" y="253"/>
                      <a:pt x="135" y="253"/>
                      <a:pt x="135" y="253"/>
                    </a:cubicBezTo>
                    <a:cubicBezTo>
                      <a:pt x="135" y="327"/>
                      <a:pt x="183" y="387"/>
                      <a:pt x="258" y="387"/>
                    </a:cubicBezTo>
                    <a:cubicBezTo>
                      <a:pt x="305" y="387"/>
                      <a:pt x="336" y="367"/>
                      <a:pt x="370" y="335"/>
                    </a:cubicBezTo>
                    <a:cubicBezTo>
                      <a:pt x="450" y="416"/>
                      <a:pt x="450" y="416"/>
                      <a:pt x="450" y="416"/>
                    </a:cubicBezTo>
                    <a:cubicBezTo>
                      <a:pt x="403" y="468"/>
                      <a:pt x="349" y="505"/>
                      <a:pt x="252" y="505"/>
                    </a:cubicBezTo>
                    <a:cubicBezTo>
                      <a:pt x="106" y="505"/>
                      <a:pt x="0" y="393"/>
                      <a:pt x="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2" name="Freeform 15">
                <a:extLst>
                  <a:ext uri="{FF2B5EF4-FFF2-40B4-BE49-F238E27FC236}">
                    <a16:creationId xmlns:a16="http://schemas.microsoft.com/office/drawing/2014/main" id="{BD2B90D5-630B-CFC6-CE5B-4A3E77847404}"/>
                  </a:ext>
                </a:extLst>
              </p:cNvPr>
              <p:cNvSpPr>
                <a:spLocks/>
              </p:cNvSpPr>
              <p:nvPr userDrawn="1"/>
            </p:nvSpPr>
            <p:spPr bwMode="auto">
              <a:xfrm>
                <a:off x="5553254" y="866312"/>
                <a:ext cx="193270" cy="286802"/>
              </a:xfrm>
              <a:custGeom>
                <a:avLst/>
                <a:gdLst>
                  <a:gd name="T0" fmla="*/ 0 w 445"/>
                  <a:gd name="T1" fmla="*/ 0 h 660"/>
                  <a:gd name="T2" fmla="*/ 138 w 445"/>
                  <a:gd name="T3" fmla="*/ 0 h 660"/>
                  <a:gd name="T4" fmla="*/ 138 w 445"/>
                  <a:gd name="T5" fmla="*/ 244 h 660"/>
                  <a:gd name="T6" fmla="*/ 280 w 445"/>
                  <a:gd name="T7" fmla="*/ 166 h 660"/>
                  <a:gd name="T8" fmla="*/ 445 w 445"/>
                  <a:gd name="T9" fmla="*/ 346 h 660"/>
                  <a:gd name="T10" fmla="*/ 445 w 445"/>
                  <a:gd name="T11" fmla="*/ 660 h 660"/>
                  <a:gd name="T12" fmla="*/ 307 w 445"/>
                  <a:gd name="T13" fmla="*/ 660 h 660"/>
                  <a:gd name="T14" fmla="*/ 307 w 445"/>
                  <a:gd name="T15" fmla="*/ 390 h 660"/>
                  <a:gd name="T16" fmla="*/ 224 w 445"/>
                  <a:gd name="T17" fmla="*/ 291 h 660"/>
                  <a:gd name="T18" fmla="*/ 138 w 445"/>
                  <a:gd name="T19" fmla="*/ 390 h 660"/>
                  <a:gd name="T20" fmla="*/ 138 w 445"/>
                  <a:gd name="T21" fmla="*/ 660 h 660"/>
                  <a:gd name="T22" fmla="*/ 0 w 445"/>
                  <a:gd name="T23" fmla="*/ 660 h 660"/>
                  <a:gd name="T24" fmla="*/ 0 w 445"/>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5" h="660">
                    <a:moveTo>
                      <a:pt x="0" y="0"/>
                    </a:moveTo>
                    <a:cubicBezTo>
                      <a:pt x="138" y="0"/>
                      <a:pt x="138" y="0"/>
                      <a:pt x="138" y="0"/>
                    </a:cubicBezTo>
                    <a:cubicBezTo>
                      <a:pt x="138" y="244"/>
                      <a:pt x="138" y="244"/>
                      <a:pt x="138" y="244"/>
                    </a:cubicBezTo>
                    <a:cubicBezTo>
                      <a:pt x="169" y="203"/>
                      <a:pt x="210" y="166"/>
                      <a:pt x="280" y="166"/>
                    </a:cubicBezTo>
                    <a:cubicBezTo>
                      <a:pt x="384" y="166"/>
                      <a:pt x="445" y="235"/>
                      <a:pt x="445" y="346"/>
                    </a:cubicBezTo>
                    <a:cubicBezTo>
                      <a:pt x="445" y="660"/>
                      <a:pt x="445" y="660"/>
                      <a:pt x="445" y="660"/>
                    </a:cubicBezTo>
                    <a:cubicBezTo>
                      <a:pt x="307" y="660"/>
                      <a:pt x="307" y="660"/>
                      <a:pt x="307" y="660"/>
                    </a:cubicBezTo>
                    <a:cubicBezTo>
                      <a:pt x="307" y="390"/>
                      <a:pt x="307" y="390"/>
                      <a:pt x="307" y="390"/>
                    </a:cubicBezTo>
                    <a:cubicBezTo>
                      <a:pt x="307" y="324"/>
                      <a:pt x="276" y="291"/>
                      <a:pt x="224" y="291"/>
                    </a:cubicBezTo>
                    <a:cubicBezTo>
                      <a:pt x="171" y="291"/>
                      <a:pt x="138" y="324"/>
                      <a:pt x="138" y="390"/>
                    </a:cubicBezTo>
                    <a:cubicBezTo>
                      <a:pt x="138" y="660"/>
                      <a:pt x="138" y="660"/>
                      <a:pt x="138" y="660"/>
                    </a:cubicBezTo>
                    <a:cubicBezTo>
                      <a:pt x="0" y="660"/>
                      <a:pt x="0" y="660"/>
                      <a:pt x="0" y="66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3" name="Freeform 16">
                <a:extLst>
                  <a:ext uri="{FF2B5EF4-FFF2-40B4-BE49-F238E27FC236}">
                    <a16:creationId xmlns:a16="http://schemas.microsoft.com/office/drawing/2014/main" id="{44BDC175-2104-E7E3-2519-DA2F92A4A931}"/>
                  </a:ext>
                </a:extLst>
              </p:cNvPr>
              <p:cNvSpPr>
                <a:spLocks/>
              </p:cNvSpPr>
              <p:nvPr userDrawn="1"/>
            </p:nvSpPr>
            <p:spPr bwMode="auto">
              <a:xfrm>
                <a:off x="5762039" y="938123"/>
                <a:ext cx="192827" cy="214991"/>
              </a:xfrm>
              <a:custGeom>
                <a:avLst/>
                <a:gdLst>
                  <a:gd name="T0" fmla="*/ 0 w 444"/>
                  <a:gd name="T1" fmla="*/ 9 h 494"/>
                  <a:gd name="T2" fmla="*/ 137 w 444"/>
                  <a:gd name="T3" fmla="*/ 9 h 494"/>
                  <a:gd name="T4" fmla="*/ 137 w 444"/>
                  <a:gd name="T5" fmla="*/ 78 h 494"/>
                  <a:gd name="T6" fmla="*/ 279 w 444"/>
                  <a:gd name="T7" fmla="*/ 0 h 494"/>
                  <a:gd name="T8" fmla="*/ 444 w 444"/>
                  <a:gd name="T9" fmla="*/ 180 h 494"/>
                  <a:gd name="T10" fmla="*/ 444 w 444"/>
                  <a:gd name="T11" fmla="*/ 494 h 494"/>
                  <a:gd name="T12" fmla="*/ 306 w 444"/>
                  <a:gd name="T13" fmla="*/ 494 h 494"/>
                  <a:gd name="T14" fmla="*/ 306 w 444"/>
                  <a:gd name="T15" fmla="*/ 224 h 494"/>
                  <a:gd name="T16" fmla="*/ 223 w 444"/>
                  <a:gd name="T17" fmla="*/ 125 h 494"/>
                  <a:gd name="T18" fmla="*/ 137 w 444"/>
                  <a:gd name="T19" fmla="*/ 224 h 494"/>
                  <a:gd name="T20" fmla="*/ 137 w 444"/>
                  <a:gd name="T21" fmla="*/ 494 h 494"/>
                  <a:gd name="T22" fmla="*/ 0 w 444"/>
                  <a:gd name="T23" fmla="*/ 494 h 494"/>
                  <a:gd name="T24" fmla="*/ 0 w 444"/>
                  <a:gd name="T25"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94">
                    <a:moveTo>
                      <a:pt x="0" y="9"/>
                    </a:moveTo>
                    <a:cubicBezTo>
                      <a:pt x="137" y="9"/>
                      <a:pt x="137" y="9"/>
                      <a:pt x="137" y="9"/>
                    </a:cubicBezTo>
                    <a:cubicBezTo>
                      <a:pt x="137" y="78"/>
                      <a:pt x="137" y="78"/>
                      <a:pt x="137" y="78"/>
                    </a:cubicBezTo>
                    <a:cubicBezTo>
                      <a:pt x="169" y="37"/>
                      <a:pt x="210" y="0"/>
                      <a:pt x="279" y="0"/>
                    </a:cubicBezTo>
                    <a:cubicBezTo>
                      <a:pt x="383" y="0"/>
                      <a:pt x="444" y="69"/>
                      <a:pt x="444" y="180"/>
                    </a:cubicBezTo>
                    <a:cubicBezTo>
                      <a:pt x="444" y="494"/>
                      <a:pt x="444" y="494"/>
                      <a:pt x="444" y="494"/>
                    </a:cubicBezTo>
                    <a:cubicBezTo>
                      <a:pt x="306" y="494"/>
                      <a:pt x="306" y="494"/>
                      <a:pt x="306" y="494"/>
                    </a:cubicBezTo>
                    <a:cubicBezTo>
                      <a:pt x="306" y="224"/>
                      <a:pt x="306" y="224"/>
                      <a:pt x="306" y="224"/>
                    </a:cubicBezTo>
                    <a:cubicBezTo>
                      <a:pt x="306" y="158"/>
                      <a:pt x="276" y="125"/>
                      <a:pt x="223" y="125"/>
                    </a:cubicBezTo>
                    <a:cubicBezTo>
                      <a:pt x="171" y="125"/>
                      <a:pt x="137" y="158"/>
                      <a:pt x="137" y="224"/>
                    </a:cubicBezTo>
                    <a:cubicBezTo>
                      <a:pt x="137" y="494"/>
                      <a:pt x="137" y="494"/>
                      <a:pt x="137" y="494"/>
                    </a:cubicBezTo>
                    <a:cubicBezTo>
                      <a:pt x="0" y="494"/>
                      <a:pt x="0" y="494"/>
                      <a:pt x="0" y="49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4" name="Freeform 17">
                <a:extLst>
                  <a:ext uri="{FF2B5EF4-FFF2-40B4-BE49-F238E27FC236}">
                    <a16:creationId xmlns:a16="http://schemas.microsoft.com/office/drawing/2014/main" id="{E76CB955-2FC2-83C2-AC09-AD01BCCF18B2}"/>
                  </a:ext>
                </a:extLst>
              </p:cNvPr>
              <p:cNvSpPr>
                <a:spLocks noEditPoints="1"/>
              </p:cNvSpPr>
              <p:nvPr userDrawn="1"/>
            </p:nvSpPr>
            <p:spPr bwMode="auto">
              <a:xfrm>
                <a:off x="5967277" y="938123"/>
                <a:ext cx="228289" cy="219867"/>
              </a:xfrm>
              <a:custGeom>
                <a:avLst/>
                <a:gdLst>
                  <a:gd name="T0" fmla="*/ 0 w 525"/>
                  <a:gd name="T1" fmla="*/ 254 h 505"/>
                  <a:gd name="T2" fmla="*/ 0 w 525"/>
                  <a:gd name="T3" fmla="*/ 253 h 505"/>
                  <a:gd name="T4" fmla="*/ 263 w 525"/>
                  <a:gd name="T5" fmla="*/ 0 h 505"/>
                  <a:gd name="T6" fmla="*/ 525 w 525"/>
                  <a:gd name="T7" fmla="*/ 251 h 505"/>
                  <a:gd name="T8" fmla="*/ 525 w 525"/>
                  <a:gd name="T9" fmla="*/ 253 h 505"/>
                  <a:gd name="T10" fmla="*/ 262 w 525"/>
                  <a:gd name="T11" fmla="*/ 505 h 505"/>
                  <a:gd name="T12" fmla="*/ 0 w 525"/>
                  <a:gd name="T13" fmla="*/ 254 h 505"/>
                  <a:gd name="T14" fmla="*/ 389 w 525"/>
                  <a:gd name="T15" fmla="*/ 254 h 505"/>
                  <a:gd name="T16" fmla="*/ 389 w 525"/>
                  <a:gd name="T17" fmla="*/ 253 h 505"/>
                  <a:gd name="T18" fmla="*/ 262 w 525"/>
                  <a:gd name="T19" fmla="*/ 119 h 505"/>
                  <a:gd name="T20" fmla="*/ 136 w 525"/>
                  <a:gd name="T21" fmla="*/ 251 h 505"/>
                  <a:gd name="T22" fmla="*/ 136 w 525"/>
                  <a:gd name="T23" fmla="*/ 253 h 505"/>
                  <a:gd name="T24" fmla="*/ 263 w 525"/>
                  <a:gd name="T25" fmla="*/ 387 h 505"/>
                  <a:gd name="T26" fmla="*/ 389 w 525"/>
                  <a:gd name="T27"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505">
                    <a:moveTo>
                      <a:pt x="0" y="254"/>
                    </a:moveTo>
                    <a:cubicBezTo>
                      <a:pt x="0" y="253"/>
                      <a:pt x="0" y="253"/>
                      <a:pt x="0" y="253"/>
                    </a:cubicBezTo>
                    <a:cubicBezTo>
                      <a:pt x="0" y="113"/>
                      <a:pt x="112" y="0"/>
                      <a:pt x="263" y="0"/>
                    </a:cubicBezTo>
                    <a:cubicBezTo>
                      <a:pt x="414" y="0"/>
                      <a:pt x="525" y="111"/>
                      <a:pt x="525" y="251"/>
                    </a:cubicBezTo>
                    <a:cubicBezTo>
                      <a:pt x="525" y="253"/>
                      <a:pt x="525" y="253"/>
                      <a:pt x="525" y="253"/>
                    </a:cubicBezTo>
                    <a:cubicBezTo>
                      <a:pt x="525" y="392"/>
                      <a:pt x="413" y="505"/>
                      <a:pt x="262" y="505"/>
                    </a:cubicBezTo>
                    <a:cubicBezTo>
                      <a:pt x="111" y="505"/>
                      <a:pt x="0" y="394"/>
                      <a:pt x="0" y="254"/>
                    </a:cubicBezTo>
                    <a:close/>
                    <a:moveTo>
                      <a:pt x="389" y="254"/>
                    </a:moveTo>
                    <a:cubicBezTo>
                      <a:pt x="389" y="253"/>
                      <a:pt x="389" y="253"/>
                      <a:pt x="389" y="253"/>
                    </a:cubicBezTo>
                    <a:cubicBezTo>
                      <a:pt x="389" y="181"/>
                      <a:pt x="338" y="119"/>
                      <a:pt x="262" y="119"/>
                    </a:cubicBezTo>
                    <a:cubicBezTo>
                      <a:pt x="183" y="119"/>
                      <a:pt x="136" y="179"/>
                      <a:pt x="136" y="251"/>
                    </a:cubicBezTo>
                    <a:cubicBezTo>
                      <a:pt x="136" y="253"/>
                      <a:pt x="136" y="253"/>
                      <a:pt x="136" y="253"/>
                    </a:cubicBezTo>
                    <a:cubicBezTo>
                      <a:pt x="136" y="324"/>
                      <a:pt x="187" y="387"/>
                      <a:pt x="263" y="387"/>
                    </a:cubicBezTo>
                    <a:cubicBezTo>
                      <a:pt x="342" y="387"/>
                      <a:pt x="389" y="326"/>
                      <a:pt x="389"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5" name="Rectangle 18">
                <a:extLst>
                  <a:ext uri="{FF2B5EF4-FFF2-40B4-BE49-F238E27FC236}">
                    <a16:creationId xmlns:a16="http://schemas.microsoft.com/office/drawing/2014/main" id="{BB15E459-A560-CBA7-38D2-49EC0DF1798C}"/>
                  </a:ext>
                </a:extLst>
              </p:cNvPr>
              <p:cNvSpPr>
                <a:spLocks noChangeArrowheads="1"/>
              </p:cNvSpPr>
              <p:nvPr userDrawn="1"/>
            </p:nvSpPr>
            <p:spPr bwMode="auto">
              <a:xfrm>
                <a:off x="6207091" y="866312"/>
                <a:ext cx="59843" cy="2868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6" name="Freeform 19">
                <a:extLst>
                  <a:ext uri="{FF2B5EF4-FFF2-40B4-BE49-F238E27FC236}">
                    <a16:creationId xmlns:a16="http://schemas.microsoft.com/office/drawing/2014/main" id="{A894E637-6612-023A-5D26-292EB224BB2E}"/>
                  </a:ext>
                </a:extLst>
              </p:cNvPr>
              <p:cNvSpPr>
                <a:spLocks noEditPoints="1"/>
              </p:cNvSpPr>
              <p:nvPr userDrawn="1"/>
            </p:nvSpPr>
            <p:spPr bwMode="auto">
              <a:xfrm>
                <a:off x="6278460" y="938123"/>
                <a:ext cx="228732" cy="219867"/>
              </a:xfrm>
              <a:custGeom>
                <a:avLst/>
                <a:gdLst>
                  <a:gd name="T0" fmla="*/ 0 w 526"/>
                  <a:gd name="T1" fmla="*/ 254 h 505"/>
                  <a:gd name="T2" fmla="*/ 0 w 526"/>
                  <a:gd name="T3" fmla="*/ 253 h 505"/>
                  <a:gd name="T4" fmla="*/ 264 w 526"/>
                  <a:gd name="T5" fmla="*/ 0 h 505"/>
                  <a:gd name="T6" fmla="*/ 526 w 526"/>
                  <a:gd name="T7" fmla="*/ 251 h 505"/>
                  <a:gd name="T8" fmla="*/ 526 w 526"/>
                  <a:gd name="T9" fmla="*/ 253 h 505"/>
                  <a:gd name="T10" fmla="*/ 262 w 526"/>
                  <a:gd name="T11" fmla="*/ 505 h 505"/>
                  <a:gd name="T12" fmla="*/ 0 w 526"/>
                  <a:gd name="T13" fmla="*/ 254 h 505"/>
                  <a:gd name="T14" fmla="*/ 390 w 526"/>
                  <a:gd name="T15" fmla="*/ 254 h 505"/>
                  <a:gd name="T16" fmla="*/ 390 w 526"/>
                  <a:gd name="T17" fmla="*/ 253 h 505"/>
                  <a:gd name="T18" fmla="*/ 262 w 526"/>
                  <a:gd name="T19" fmla="*/ 119 h 505"/>
                  <a:gd name="T20" fmla="*/ 136 w 526"/>
                  <a:gd name="T21" fmla="*/ 251 h 505"/>
                  <a:gd name="T22" fmla="*/ 136 w 526"/>
                  <a:gd name="T23" fmla="*/ 253 h 505"/>
                  <a:gd name="T24" fmla="*/ 264 w 526"/>
                  <a:gd name="T25" fmla="*/ 387 h 505"/>
                  <a:gd name="T26" fmla="*/ 390 w 526"/>
                  <a:gd name="T27"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505">
                    <a:moveTo>
                      <a:pt x="0" y="254"/>
                    </a:moveTo>
                    <a:cubicBezTo>
                      <a:pt x="0" y="253"/>
                      <a:pt x="0" y="253"/>
                      <a:pt x="0" y="253"/>
                    </a:cubicBezTo>
                    <a:cubicBezTo>
                      <a:pt x="0" y="113"/>
                      <a:pt x="113" y="0"/>
                      <a:pt x="264" y="0"/>
                    </a:cubicBezTo>
                    <a:cubicBezTo>
                      <a:pt x="414" y="0"/>
                      <a:pt x="526" y="111"/>
                      <a:pt x="526" y="251"/>
                    </a:cubicBezTo>
                    <a:cubicBezTo>
                      <a:pt x="526" y="253"/>
                      <a:pt x="526" y="253"/>
                      <a:pt x="526" y="253"/>
                    </a:cubicBezTo>
                    <a:cubicBezTo>
                      <a:pt x="526" y="392"/>
                      <a:pt x="413" y="505"/>
                      <a:pt x="262" y="505"/>
                    </a:cubicBezTo>
                    <a:cubicBezTo>
                      <a:pt x="112" y="505"/>
                      <a:pt x="0" y="394"/>
                      <a:pt x="0" y="254"/>
                    </a:cubicBezTo>
                    <a:close/>
                    <a:moveTo>
                      <a:pt x="390" y="254"/>
                    </a:moveTo>
                    <a:cubicBezTo>
                      <a:pt x="390" y="253"/>
                      <a:pt x="390" y="253"/>
                      <a:pt x="390" y="253"/>
                    </a:cubicBezTo>
                    <a:cubicBezTo>
                      <a:pt x="390" y="181"/>
                      <a:pt x="338" y="119"/>
                      <a:pt x="262" y="119"/>
                    </a:cubicBezTo>
                    <a:cubicBezTo>
                      <a:pt x="183" y="119"/>
                      <a:pt x="136" y="179"/>
                      <a:pt x="136" y="251"/>
                    </a:cubicBezTo>
                    <a:cubicBezTo>
                      <a:pt x="136" y="253"/>
                      <a:pt x="136" y="253"/>
                      <a:pt x="136" y="253"/>
                    </a:cubicBezTo>
                    <a:cubicBezTo>
                      <a:pt x="136" y="324"/>
                      <a:pt x="188" y="387"/>
                      <a:pt x="264" y="387"/>
                    </a:cubicBezTo>
                    <a:cubicBezTo>
                      <a:pt x="343" y="387"/>
                      <a:pt x="390" y="326"/>
                      <a:pt x="39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7" name="Freeform 20">
                <a:extLst>
                  <a:ext uri="{FF2B5EF4-FFF2-40B4-BE49-F238E27FC236}">
                    <a16:creationId xmlns:a16="http://schemas.microsoft.com/office/drawing/2014/main" id="{C612BEEF-FFCF-00C7-83E8-3D6CD89DD8B2}"/>
                  </a:ext>
                </a:extLst>
              </p:cNvPr>
              <p:cNvSpPr>
                <a:spLocks noEditPoints="1"/>
              </p:cNvSpPr>
              <p:nvPr userDrawn="1"/>
            </p:nvSpPr>
            <p:spPr bwMode="auto">
              <a:xfrm>
                <a:off x="6516057" y="938123"/>
                <a:ext cx="221197" cy="278823"/>
              </a:xfrm>
              <a:custGeom>
                <a:avLst/>
                <a:gdLst>
                  <a:gd name="T0" fmla="*/ 24 w 509"/>
                  <a:gd name="T1" fmla="*/ 590 h 641"/>
                  <a:gd name="T2" fmla="*/ 71 w 509"/>
                  <a:gd name="T3" fmla="*/ 487 h 641"/>
                  <a:gd name="T4" fmla="*/ 235 w 509"/>
                  <a:gd name="T5" fmla="*/ 531 h 641"/>
                  <a:gd name="T6" fmla="*/ 373 w 509"/>
                  <a:gd name="T7" fmla="*/ 399 h 641"/>
                  <a:gd name="T8" fmla="*/ 373 w 509"/>
                  <a:gd name="T9" fmla="*/ 376 h 641"/>
                  <a:gd name="T10" fmla="*/ 215 w 509"/>
                  <a:gd name="T11" fmla="*/ 454 h 641"/>
                  <a:gd name="T12" fmla="*/ 0 w 509"/>
                  <a:gd name="T13" fmla="*/ 228 h 641"/>
                  <a:gd name="T14" fmla="*/ 0 w 509"/>
                  <a:gd name="T15" fmla="*/ 226 h 641"/>
                  <a:gd name="T16" fmla="*/ 215 w 509"/>
                  <a:gd name="T17" fmla="*/ 0 h 641"/>
                  <a:gd name="T18" fmla="*/ 372 w 509"/>
                  <a:gd name="T19" fmla="*/ 72 h 641"/>
                  <a:gd name="T20" fmla="*/ 372 w 509"/>
                  <a:gd name="T21" fmla="*/ 9 h 641"/>
                  <a:gd name="T22" fmla="*/ 509 w 509"/>
                  <a:gd name="T23" fmla="*/ 9 h 641"/>
                  <a:gd name="T24" fmla="*/ 509 w 509"/>
                  <a:gd name="T25" fmla="*/ 385 h 641"/>
                  <a:gd name="T26" fmla="*/ 448 w 509"/>
                  <a:gd name="T27" fmla="*/ 576 h 641"/>
                  <a:gd name="T28" fmla="*/ 239 w 509"/>
                  <a:gd name="T29" fmla="*/ 641 h 641"/>
                  <a:gd name="T30" fmla="*/ 24 w 509"/>
                  <a:gd name="T31" fmla="*/ 590 h 641"/>
                  <a:gd name="T32" fmla="*/ 373 w 509"/>
                  <a:gd name="T33" fmla="*/ 228 h 641"/>
                  <a:gd name="T34" fmla="*/ 373 w 509"/>
                  <a:gd name="T35" fmla="*/ 226 h 641"/>
                  <a:gd name="T36" fmla="*/ 255 w 509"/>
                  <a:gd name="T37" fmla="*/ 114 h 641"/>
                  <a:gd name="T38" fmla="*/ 137 w 509"/>
                  <a:gd name="T39" fmla="*/ 226 h 641"/>
                  <a:gd name="T40" fmla="*/ 137 w 509"/>
                  <a:gd name="T41" fmla="*/ 228 h 641"/>
                  <a:gd name="T42" fmla="*/ 255 w 509"/>
                  <a:gd name="T43" fmla="*/ 340 h 641"/>
                  <a:gd name="T44" fmla="*/ 373 w 509"/>
                  <a:gd name="T45" fmla="*/ 22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9" h="641">
                    <a:moveTo>
                      <a:pt x="24" y="590"/>
                    </a:moveTo>
                    <a:cubicBezTo>
                      <a:pt x="71" y="487"/>
                      <a:pt x="71" y="487"/>
                      <a:pt x="71" y="487"/>
                    </a:cubicBezTo>
                    <a:cubicBezTo>
                      <a:pt x="121" y="515"/>
                      <a:pt x="171" y="531"/>
                      <a:pt x="235" y="531"/>
                    </a:cubicBezTo>
                    <a:cubicBezTo>
                      <a:pt x="329" y="531"/>
                      <a:pt x="373" y="486"/>
                      <a:pt x="373" y="399"/>
                    </a:cubicBezTo>
                    <a:cubicBezTo>
                      <a:pt x="373" y="376"/>
                      <a:pt x="373" y="376"/>
                      <a:pt x="373" y="376"/>
                    </a:cubicBezTo>
                    <a:cubicBezTo>
                      <a:pt x="333" y="425"/>
                      <a:pt x="288" y="454"/>
                      <a:pt x="215" y="454"/>
                    </a:cubicBezTo>
                    <a:cubicBezTo>
                      <a:pt x="102" y="454"/>
                      <a:pt x="0" y="372"/>
                      <a:pt x="0" y="228"/>
                    </a:cubicBezTo>
                    <a:cubicBezTo>
                      <a:pt x="0" y="226"/>
                      <a:pt x="0" y="226"/>
                      <a:pt x="0" y="226"/>
                    </a:cubicBezTo>
                    <a:cubicBezTo>
                      <a:pt x="0" y="82"/>
                      <a:pt x="104" y="0"/>
                      <a:pt x="215" y="0"/>
                    </a:cubicBezTo>
                    <a:cubicBezTo>
                      <a:pt x="290" y="0"/>
                      <a:pt x="334" y="32"/>
                      <a:pt x="372" y="72"/>
                    </a:cubicBezTo>
                    <a:cubicBezTo>
                      <a:pt x="372" y="9"/>
                      <a:pt x="372" y="9"/>
                      <a:pt x="372" y="9"/>
                    </a:cubicBezTo>
                    <a:cubicBezTo>
                      <a:pt x="509" y="9"/>
                      <a:pt x="509" y="9"/>
                      <a:pt x="509" y="9"/>
                    </a:cubicBezTo>
                    <a:cubicBezTo>
                      <a:pt x="509" y="385"/>
                      <a:pt x="509" y="385"/>
                      <a:pt x="509" y="385"/>
                    </a:cubicBezTo>
                    <a:cubicBezTo>
                      <a:pt x="509" y="472"/>
                      <a:pt x="488" y="535"/>
                      <a:pt x="448" y="576"/>
                    </a:cubicBezTo>
                    <a:cubicBezTo>
                      <a:pt x="402" y="621"/>
                      <a:pt x="333" y="641"/>
                      <a:pt x="239" y="641"/>
                    </a:cubicBezTo>
                    <a:cubicBezTo>
                      <a:pt x="160" y="641"/>
                      <a:pt x="86" y="623"/>
                      <a:pt x="24" y="590"/>
                    </a:cubicBezTo>
                    <a:close/>
                    <a:moveTo>
                      <a:pt x="373" y="228"/>
                    </a:moveTo>
                    <a:cubicBezTo>
                      <a:pt x="373" y="226"/>
                      <a:pt x="373" y="226"/>
                      <a:pt x="373" y="226"/>
                    </a:cubicBezTo>
                    <a:cubicBezTo>
                      <a:pt x="373" y="160"/>
                      <a:pt x="322" y="114"/>
                      <a:pt x="255" y="114"/>
                    </a:cubicBezTo>
                    <a:cubicBezTo>
                      <a:pt x="188" y="114"/>
                      <a:pt x="137" y="160"/>
                      <a:pt x="137" y="226"/>
                    </a:cubicBezTo>
                    <a:cubicBezTo>
                      <a:pt x="137" y="228"/>
                      <a:pt x="137" y="228"/>
                      <a:pt x="137" y="228"/>
                    </a:cubicBezTo>
                    <a:cubicBezTo>
                      <a:pt x="137" y="295"/>
                      <a:pt x="188" y="340"/>
                      <a:pt x="255" y="340"/>
                    </a:cubicBezTo>
                    <a:cubicBezTo>
                      <a:pt x="322" y="340"/>
                      <a:pt x="373" y="294"/>
                      <a:pt x="373"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8" name="Freeform 21">
                <a:extLst>
                  <a:ext uri="{FF2B5EF4-FFF2-40B4-BE49-F238E27FC236}">
                    <a16:creationId xmlns:a16="http://schemas.microsoft.com/office/drawing/2014/main" id="{535443A8-F420-58B0-6940-C7217CB7D304}"/>
                  </a:ext>
                </a:extLst>
              </p:cNvPr>
              <p:cNvSpPr>
                <a:spLocks/>
              </p:cNvSpPr>
              <p:nvPr userDrawn="1"/>
            </p:nvSpPr>
            <p:spPr bwMode="auto">
              <a:xfrm>
                <a:off x="6747450" y="942113"/>
                <a:ext cx="219424" cy="275277"/>
              </a:xfrm>
              <a:custGeom>
                <a:avLst/>
                <a:gdLst>
                  <a:gd name="T0" fmla="*/ 362 w 505"/>
                  <a:gd name="T1" fmla="*/ 0 h 633"/>
                  <a:gd name="T2" fmla="*/ 505 w 505"/>
                  <a:gd name="T3" fmla="*/ 0 h 633"/>
                  <a:gd name="T4" fmla="*/ 319 w 505"/>
                  <a:gd name="T5" fmla="*/ 497 h 633"/>
                  <a:gd name="T6" fmla="*/ 159 w 505"/>
                  <a:gd name="T7" fmla="*/ 633 h 633"/>
                  <a:gd name="T8" fmla="*/ 37 w 505"/>
                  <a:gd name="T9" fmla="*/ 599 h 633"/>
                  <a:gd name="T10" fmla="*/ 83 w 505"/>
                  <a:gd name="T11" fmla="*/ 500 h 633"/>
                  <a:gd name="T12" fmla="*/ 142 w 505"/>
                  <a:gd name="T13" fmla="*/ 519 h 633"/>
                  <a:gd name="T14" fmla="*/ 190 w 505"/>
                  <a:gd name="T15" fmla="*/ 487 h 633"/>
                  <a:gd name="T16" fmla="*/ 0 w 505"/>
                  <a:gd name="T17" fmla="*/ 0 h 633"/>
                  <a:gd name="T18" fmla="*/ 146 w 505"/>
                  <a:gd name="T19" fmla="*/ 0 h 633"/>
                  <a:gd name="T20" fmla="*/ 256 w 505"/>
                  <a:gd name="T21" fmla="*/ 331 h 633"/>
                  <a:gd name="T22" fmla="*/ 362 w 505"/>
                  <a:gd name="T2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633">
                    <a:moveTo>
                      <a:pt x="362" y="0"/>
                    </a:moveTo>
                    <a:cubicBezTo>
                      <a:pt x="505" y="0"/>
                      <a:pt x="505" y="0"/>
                      <a:pt x="505" y="0"/>
                    </a:cubicBezTo>
                    <a:cubicBezTo>
                      <a:pt x="319" y="497"/>
                      <a:pt x="319" y="497"/>
                      <a:pt x="319" y="497"/>
                    </a:cubicBezTo>
                    <a:cubicBezTo>
                      <a:pt x="282" y="596"/>
                      <a:pt x="242" y="633"/>
                      <a:pt x="159" y="633"/>
                    </a:cubicBezTo>
                    <a:cubicBezTo>
                      <a:pt x="110" y="633"/>
                      <a:pt x="73" y="620"/>
                      <a:pt x="37" y="599"/>
                    </a:cubicBezTo>
                    <a:cubicBezTo>
                      <a:pt x="83" y="500"/>
                      <a:pt x="83" y="500"/>
                      <a:pt x="83" y="500"/>
                    </a:cubicBezTo>
                    <a:cubicBezTo>
                      <a:pt x="101" y="511"/>
                      <a:pt x="124" y="519"/>
                      <a:pt x="142" y="519"/>
                    </a:cubicBezTo>
                    <a:cubicBezTo>
                      <a:pt x="166" y="519"/>
                      <a:pt x="178" y="512"/>
                      <a:pt x="190" y="487"/>
                    </a:cubicBezTo>
                    <a:cubicBezTo>
                      <a:pt x="0" y="0"/>
                      <a:pt x="0" y="0"/>
                      <a:pt x="0" y="0"/>
                    </a:cubicBezTo>
                    <a:cubicBezTo>
                      <a:pt x="146" y="0"/>
                      <a:pt x="146" y="0"/>
                      <a:pt x="146" y="0"/>
                    </a:cubicBezTo>
                    <a:cubicBezTo>
                      <a:pt x="256" y="331"/>
                      <a:pt x="256" y="331"/>
                      <a:pt x="256" y="331"/>
                    </a:cubicBezTo>
                    <a:lnTo>
                      <a:pt x="3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9" name="Freeform 22">
                <a:extLst>
                  <a:ext uri="{FF2B5EF4-FFF2-40B4-BE49-F238E27FC236}">
                    <a16:creationId xmlns:a16="http://schemas.microsoft.com/office/drawing/2014/main" id="{D577C4C5-162A-509E-0F90-2D9CF5560B46}"/>
                  </a:ext>
                </a:extLst>
              </p:cNvPr>
              <p:cNvSpPr>
                <a:spLocks/>
              </p:cNvSpPr>
              <p:nvPr userDrawn="1"/>
            </p:nvSpPr>
            <p:spPr bwMode="auto">
              <a:xfrm>
                <a:off x="6005842" y="1258171"/>
                <a:ext cx="132541" cy="290348"/>
              </a:xfrm>
              <a:custGeom>
                <a:avLst/>
                <a:gdLst>
                  <a:gd name="T0" fmla="*/ 57 w 305"/>
                  <a:gd name="T1" fmla="*/ 299 h 667"/>
                  <a:gd name="T2" fmla="*/ 0 w 305"/>
                  <a:gd name="T3" fmla="*/ 299 h 667"/>
                  <a:gd name="T4" fmla="*/ 0 w 305"/>
                  <a:gd name="T5" fmla="*/ 186 h 667"/>
                  <a:gd name="T6" fmla="*/ 57 w 305"/>
                  <a:gd name="T7" fmla="*/ 186 h 667"/>
                  <a:gd name="T8" fmla="*/ 57 w 305"/>
                  <a:gd name="T9" fmla="*/ 155 h 667"/>
                  <a:gd name="T10" fmla="*/ 96 w 305"/>
                  <a:gd name="T11" fmla="*/ 38 h 667"/>
                  <a:gd name="T12" fmla="*/ 208 w 305"/>
                  <a:gd name="T13" fmla="*/ 0 h 667"/>
                  <a:gd name="T14" fmla="*/ 305 w 305"/>
                  <a:gd name="T15" fmla="*/ 13 h 667"/>
                  <a:gd name="T16" fmla="*/ 305 w 305"/>
                  <a:gd name="T17" fmla="*/ 127 h 667"/>
                  <a:gd name="T18" fmla="*/ 243 w 305"/>
                  <a:gd name="T19" fmla="*/ 115 h 667"/>
                  <a:gd name="T20" fmla="*/ 193 w 305"/>
                  <a:gd name="T21" fmla="*/ 168 h 667"/>
                  <a:gd name="T22" fmla="*/ 193 w 305"/>
                  <a:gd name="T23" fmla="*/ 187 h 667"/>
                  <a:gd name="T24" fmla="*/ 305 w 305"/>
                  <a:gd name="T25" fmla="*/ 187 h 667"/>
                  <a:gd name="T26" fmla="*/ 305 w 305"/>
                  <a:gd name="T27" fmla="*/ 299 h 667"/>
                  <a:gd name="T28" fmla="*/ 195 w 305"/>
                  <a:gd name="T29" fmla="*/ 299 h 667"/>
                  <a:gd name="T30" fmla="*/ 195 w 305"/>
                  <a:gd name="T31" fmla="*/ 667 h 667"/>
                  <a:gd name="T32" fmla="*/ 57 w 305"/>
                  <a:gd name="T33" fmla="*/ 667 h 667"/>
                  <a:gd name="T34" fmla="*/ 57 w 305"/>
                  <a:gd name="T35" fmla="*/ 2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5" h="667">
                    <a:moveTo>
                      <a:pt x="57" y="299"/>
                    </a:moveTo>
                    <a:cubicBezTo>
                      <a:pt x="0" y="299"/>
                      <a:pt x="0" y="299"/>
                      <a:pt x="0" y="299"/>
                    </a:cubicBezTo>
                    <a:cubicBezTo>
                      <a:pt x="0" y="186"/>
                      <a:pt x="0" y="186"/>
                      <a:pt x="0" y="186"/>
                    </a:cubicBezTo>
                    <a:cubicBezTo>
                      <a:pt x="57" y="186"/>
                      <a:pt x="57" y="186"/>
                      <a:pt x="57" y="186"/>
                    </a:cubicBezTo>
                    <a:cubicBezTo>
                      <a:pt x="57" y="155"/>
                      <a:pt x="57" y="155"/>
                      <a:pt x="57" y="155"/>
                    </a:cubicBezTo>
                    <a:cubicBezTo>
                      <a:pt x="57" y="102"/>
                      <a:pt x="71" y="63"/>
                      <a:pt x="96" y="38"/>
                    </a:cubicBezTo>
                    <a:cubicBezTo>
                      <a:pt x="122" y="12"/>
                      <a:pt x="159" y="0"/>
                      <a:pt x="208" y="0"/>
                    </a:cubicBezTo>
                    <a:cubicBezTo>
                      <a:pt x="251" y="0"/>
                      <a:pt x="280" y="5"/>
                      <a:pt x="305" y="13"/>
                    </a:cubicBezTo>
                    <a:cubicBezTo>
                      <a:pt x="305" y="127"/>
                      <a:pt x="305" y="127"/>
                      <a:pt x="305" y="127"/>
                    </a:cubicBezTo>
                    <a:cubicBezTo>
                      <a:pt x="286" y="120"/>
                      <a:pt x="267" y="115"/>
                      <a:pt x="243" y="115"/>
                    </a:cubicBezTo>
                    <a:cubicBezTo>
                      <a:pt x="211" y="115"/>
                      <a:pt x="193" y="132"/>
                      <a:pt x="193" y="168"/>
                    </a:cubicBezTo>
                    <a:cubicBezTo>
                      <a:pt x="193" y="187"/>
                      <a:pt x="193" y="187"/>
                      <a:pt x="193" y="187"/>
                    </a:cubicBezTo>
                    <a:cubicBezTo>
                      <a:pt x="305" y="187"/>
                      <a:pt x="305" y="187"/>
                      <a:pt x="305" y="187"/>
                    </a:cubicBezTo>
                    <a:cubicBezTo>
                      <a:pt x="305" y="299"/>
                      <a:pt x="305" y="299"/>
                      <a:pt x="305" y="299"/>
                    </a:cubicBezTo>
                    <a:cubicBezTo>
                      <a:pt x="195" y="299"/>
                      <a:pt x="195" y="299"/>
                      <a:pt x="195" y="299"/>
                    </a:cubicBezTo>
                    <a:cubicBezTo>
                      <a:pt x="195" y="667"/>
                      <a:pt x="195" y="667"/>
                      <a:pt x="195" y="667"/>
                    </a:cubicBezTo>
                    <a:cubicBezTo>
                      <a:pt x="57" y="667"/>
                      <a:pt x="57" y="667"/>
                      <a:pt x="57" y="667"/>
                    </a:cubicBezTo>
                    <a:lnTo>
                      <a:pt x="57"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0" name="Freeform 23">
                <a:extLst>
                  <a:ext uri="{FF2B5EF4-FFF2-40B4-BE49-F238E27FC236}">
                    <a16:creationId xmlns:a16="http://schemas.microsoft.com/office/drawing/2014/main" id="{9CB671CE-477D-F1B3-6894-F85448189A99}"/>
                  </a:ext>
                </a:extLst>
              </p:cNvPr>
              <p:cNvSpPr>
                <a:spLocks noEditPoints="1"/>
              </p:cNvSpPr>
              <p:nvPr userDrawn="1"/>
            </p:nvSpPr>
            <p:spPr bwMode="auto">
              <a:xfrm>
                <a:off x="6137497" y="1333086"/>
                <a:ext cx="228289" cy="219867"/>
              </a:xfrm>
              <a:custGeom>
                <a:avLst/>
                <a:gdLst>
                  <a:gd name="T0" fmla="*/ 0 w 525"/>
                  <a:gd name="T1" fmla="*/ 255 h 506"/>
                  <a:gd name="T2" fmla="*/ 0 w 525"/>
                  <a:gd name="T3" fmla="*/ 253 h 506"/>
                  <a:gd name="T4" fmla="*/ 263 w 525"/>
                  <a:gd name="T5" fmla="*/ 0 h 506"/>
                  <a:gd name="T6" fmla="*/ 525 w 525"/>
                  <a:gd name="T7" fmla="*/ 251 h 506"/>
                  <a:gd name="T8" fmla="*/ 525 w 525"/>
                  <a:gd name="T9" fmla="*/ 253 h 506"/>
                  <a:gd name="T10" fmla="*/ 261 w 525"/>
                  <a:gd name="T11" fmla="*/ 506 h 506"/>
                  <a:gd name="T12" fmla="*/ 0 w 525"/>
                  <a:gd name="T13" fmla="*/ 255 h 506"/>
                  <a:gd name="T14" fmla="*/ 389 w 525"/>
                  <a:gd name="T15" fmla="*/ 255 h 506"/>
                  <a:gd name="T16" fmla="*/ 389 w 525"/>
                  <a:gd name="T17" fmla="*/ 253 h 506"/>
                  <a:gd name="T18" fmla="*/ 261 w 525"/>
                  <a:gd name="T19" fmla="*/ 119 h 506"/>
                  <a:gd name="T20" fmla="*/ 135 w 525"/>
                  <a:gd name="T21" fmla="*/ 251 h 506"/>
                  <a:gd name="T22" fmla="*/ 135 w 525"/>
                  <a:gd name="T23" fmla="*/ 253 h 506"/>
                  <a:gd name="T24" fmla="*/ 263 w 525"/>
                  <a:gd name="T25" fmla="*/ 387 h 506"/>
                  <a:gd name="T26" fmla="*/ 389 w 525"/>
                  <a:gd name="T27" fmla="*/ 25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506">
                    <a:moveTo>
                      <a:pt x="0" y="255"/>
                    </a:moveTo>
                    <a:cubicBezTo>
                      <a:pt x="0" y="253"/>
                      <a:pt x="0" y="253"/>
                      <a:pt x="0" y="253"/>
                    </a:cubicBezTo>
                    <a:cubicBezTo>
                      <a:pt x="0" y="114"/>
                      <a:pt x="112" y="0"/>
                      <a:pt x="263" y="0"/>
                    </a:cubicBezTo>
                    <a:cubicBezTo>
                      <a:pt x="413" y="0"/>
                      <a:pt x="525" y="112"/>
                      <a:pt x="525" y="251"/>
                    </a:cubicBezTo>
                    <a:cubicBezTo>
                      <a:pt x="525" y="253"/>
                      <a:pt x="525" y="253"/>
                      <a:pt x="525" y="253"/>
                    </a:cubicBezTo>
                    <a:cubicBezTo>
                      <a:pt x="525" y="392"/>
                      <a:pt x="412" y="506"/>
                      <a:pt x="261" y="506"/>
                    </a:cubicBezTo>
                    <a:cubicBezTo>
                      <a:pt x="111" y="506"/>
                      <a:pt x="0" y="394"/>
                      <a:pt x="0" y="255"/>
                    </a:cubicBezTo>
                    <a:close/>
                    <a:moveTo>
                      <a:pt x="389" y="255"/>
                    </a:moveTo>
                    <a:cubicBezTo>
                      <a:pt x="389" y="253"/>
                      <a:pt x="389" y="253"/>
                      <a:pt x="389" y="253"/>
                    </a:cubicBezTo>
                    <a:cubicBezTo>
                      <a:pt x="389" y="182"/>
                      <a:pt x="337" y="119"/>
                      <a:pt x="261" y="119"/>
                    </a:cubicBezTo>
                    <a:cubicBezTo>
                      <a:pt x="183" y="119"/>
                      <a:pt x="135" y="180"/>
                      <a:pt x="135" y="251"/>
                    </a:cubicBezTo>
                    <a:cubicBezTo>
                      <a:pt x="135" y="253"/>
                      <a:pt x="135" y="253"/>
                      <a:pt x="135" y="253"/>
                    </a:cubicBezTo>
                    <a:cubicBezTo>
                      <a:pt x="135" y="325"/>
                      <a:pt x="187" y="387"/>
                      <a:pt x="263" y="387"/>
                    </a:cubicBezTo>
                    <a:cubicBezTo>
                      <a:pt x="342" y="387"/>
                      <a:pt x="389" y="326"/>
                      <a:pt x="389"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1" name="Freeform 24">
                <a:extLst>
                  <a:ext uri="{FF2B5EF4-FFF2-40B4-BE49-F238E27FC236}">
                    <a16:creationId xmlns:a16="http://schemas.microsoft.com/office/drawing/2014/main" id="{2D545142-881D-002A-830D-2B1960B7F79A}"/>
                  </a:ext>
                </a:extLst>
              </p:cNvPr>
              <p:cNvSpPr>
                <a:spLocks/>
              </p:cNvSpPr>
              <p:nvPr userDrawn="1"/>
            </p:nvSpPr>
            <p:spPr bwMode="auto">
              <a:xfrm>
                <a:off x="6379084" y="1331756"/>
                <a:ext cx="127665" cy="216764"/>
              </a:xfrm>
              <a:custGeom>
                <a:avLst/>
                <a:gdLst>
                  <a:gd name="T0" fmla="*/ 0 w 293"/>
                  <a:gd name="T1" fmla="*/ 13 h 498"/>
                  <a:gd name="T2" fmla="*/ 138 w 293"/>
                  <a:gd name="T3" fmla="*/ 13 h 498"/>
                  <a:gd name="T4" fmla="*/ 138 w 293"/>
                  <a:gd name="T5" fmla="*/ 110 h 498"/>
                  <a:gd name="T6" fmla="*/ 293 w 293"/>
                  <a:gd name="T7" fmla="*/ 3 h 498"/>
                  <a:gd name="T8" fmla="*/ 293 w 293"/>
                  <a:gd name="T9" fmla="*/ 147 h 498"/>
                  <a:gd name="T10" fmla="*/ 286 w 293"/>
                  <a:gd name="T11" fmla="*/ 147 h 498"/>
                  <a:gd name="T12" fmla="*/ 138 w 293"/>
                  <a:gd name="T13" fmla="*/ 318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0"/>
                      <a:pt x="138" y="110"/>
                      <a:pt x="138" y="110"/>
                    </a:cubicBezTo>
                    <a:cubicBezTo>
                      <a:pt x="166" y="43"/>
                      <a:pt x="211" y="0"/>
                      <a:pt x="293" y="3"/>
                    </a:cubicBezTo>
                    <a:cubicBezTo>
                      <a:pt x="293" y="147"/>
                      <a:pt x="293" y="147"/>
                      <a:pt x="293" y="147"/>
                    </a:cubicBezTo>
                    <a:cubicBezTo>
                      <a:pt x="286" y="147"/>
                      <a:pt x="286" y="147"/>
                      <a:pt x="286" y="147"/>
                    </a:cubicBezTo>
                    <a:cubicBezTo>
                      <a:pt x="194" y="147"/>
                      <a:pt x="138" y="203"/>
                      <a:pt x="138" y="318"/>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2" name="Freeform 25">
                <a:extLst>
                  <a:ext uri="{FF2B5EF4-FFF2-40B4-BE49-F238E27FC236}">
                    <a16:creationId xmlns:a16="http://schemas.microsoft.com/office/drawing/2014/main" id="{5C959273-267C-8CBA-996C-EC8514CCD7D2}"/>
                  </a:ext>
                </a:extLst>
              </p:cNvPr>
              <p:cNvSpPr>
                <a:spLocks noEditPoints="1"/>
              </p:cNvSpPr>
              <p:nvPr userDrawn="1"/>
            </p:nvSpPr>
            <p:spPr bwMode="auto">
              <a:xfrm>
                <a:off x="6582993" y="1334859"/>
                <a:ext cx="194157" cy="217207"/>
              </a:xfrm>
              <a:custGeom>
                <a:avLst/>
                <a:gdLst>
                  <a:gd name="T0" fmla="*/ 0 w 446"/>
                  <a:gd name="T1" fmla="*/ 351 h 500"/>
                  <a:gd name="T2" fmla="*/ 0 w 446"/>
                  <a:gd name="T3" fmla="*/ 349 h 500"/>
                  <a:gd name="T4" fmla="*/ 195 w 446"/>
                  <a:gd name="T5" fmla="*/ 195 h 500"/>
                  <a:gd name="T6" fmla="*/ 314 w 446"/>
                  <a:gd name="T7" fmla="*/ 215 h 500"/>
                  <a:gd name="T8" fmla="*/ 314 w 446"/>
                  <a:gd name="T9" fmla="*/ 206 h 500"/>
                  <a:gd name="T10" fmla="*/ 210 w 446"/>
                  <a:gd name="T11" fmla="*/ 118 h 500"/>
                  <a:gd name="T12" fmla="*/ 76 w 446"/>
                  <a:gd name="T13" fmla="*/ 144 h 500"/>
                  <a:gd name="T14" fmla="*/ 42 w 446"/>
                  <a:gd name="T15" fmla="*/ 39 h 500"/>
                  <a:gd name="T16" fmla="*/ 230 w 446"/>
                  <a:gd name="T17" fmla="*/ 0 h 500"/>
                  <a:gd name="T18" fmla="*/ 394 w 446"/>
                  <a:gd name="T19" fmla="*/ 54 h 500"/>
                  <a:gd name="T20" fmla="*/ 446 w 446"/>
                  <a:gd name="T21" fmla="*/ 209 h 500"/>
                  <a:gd name="T22" fmla="*/ 446 w 446"/>
                  <a:gd name="T23" fmla="*/ 491 h 500"/>
                  <a:gd name="T24" fmla="*/ 313 w 446"/>
                  <a:gd name="T25" fmla="*/ 491 h 500"/>
                  <a:gd name="T26" fmla="*/ 313 w 446"/>
                  <a:gd name="T27" fmla="*/ 438 h 500"/>
                  <a:gd name="T28" fmla="*/ 167 w 446"/>
                  <a:gd name="T29" fmla="*/ 500 h 500"/>
                  <a:gd name="T30" fmla="*/ 0 w 446"/>
                  <a:gd name="T31" fmla="*/ 351 h 500"/>
                  <a:gd name="T32" fmla="*/ 316 w 446"/>
                  <a:gd name="T33" fmla="*/ 320 h 500"/>
                  <a:gd name="T34" fmla="*/ 316 w 446"/>
                  <a:gd name="T35" fmla="*/ 295 h 500"/>
                  <a:gd name="T36" fmla="*/ 228 w 446"/>
                  <a:gd name="T37" fmla="*/ 277 h 500"/>
                  <a:gd name="T38" fmla="*/ 133 w 446"/>
                  <a:gd name="T39" fmla="*/ 344 h 500"/>
                  <a:gd name="T40" fmla="*/ 133 w 446"/>
                  <a:gd name="T41" fmla="*/ 346 h 500"/>
                  <a:gd name="T42" fmla="*/ 208 w 446"/>
                  <a:gd name="T43" fmla="*/ 405 h 500"/>
                  <a:gd name="T44" fmla="*/ 316 w 446"/>
                  <a:gd name="T45" fmla="*/ 32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500">
                    <a:moveTo>
                      <a:pt x="0" y="351"/>
                    </a:moveTo>
                    <a:cubicBezTo>
                      <a:pt x="0" y="349"/>
                      <a:pt x="0" y="349"/>
                      <a:pt x="0" y="349"/>
                    </a:cubicBezTo>
                    <a:cubicBezTo>
                      <a:pt x="0" y="244"/>
                      <a:pt x="81" y="195"/>
                      <a:pt x="195" y="195"/>
                    </a:cubicBezTo>
                    <a:cubicBezTo>
                      <a:pt x="244" y="195"/>
                      <a:pt x="280" y="203"/>
                      <a:pt x="314" y="215"/>
                    </a:cubicBezTo>
                    <a:cubicBezTo>
                      <a:pt x="314" y="206"/>
                      <a:pt x="314" y="206"/>
                      <a:pt x="314" y="206"/>
                    </a:cubicBezTo>
                    <a:cubicBezTo>
                      <a:pt x="314" y="149"/>
                      <a:pt x="279" y="118"/>
                      <a:pt x="210" y="118"/>
                    </a:cubicBezTo>
                    <a:cubicBezTo>
                      <a:pt x="157" y="118"/>
                      <a:pt x="120" y="128"/>
                      <a:pt x="76" y="144"/>
                    </a:cubicBezTo>
                    <a:cubicBezTo>
                      <a:pt x="42" y="39"/>
                      <a:pt x="42" y="39"/>
                      <a:pt x="42" y="39"/>
                    </a:cubicBezTo>
                    <a:cubicBezTo>
                      <a:pt x="95" y="15"/>
                      <a:pt x="148" y="0"/>
                      <a:pt x="230" y="0"/>
                    </a:cubicBezTo>
                    <a:cubicBezTo>
                      <a:pt x="305" y="0"/>
                      <a:pt x="359" y="20"/>
                      <a:pt x="394" y="54"/>
                    </a:cubicBezTo>
                    <a:cubicBezTo>
                      <a:pt x="430" y="91"/>
                      <a:pt x="446" y="144"/>
                      <a:pt x="446" y="209"/>
                    </a:cubicBezTo>
                    <a:cubicBezTo>
                      <a:pt x="446" y="491"/>
                      <a:pt x="446" y="491"/>
                      <a:pt x="446" y="491"/>
                    </a:cubicBezTo>
                    <a:cubicBezTo>
                      <a:pt x="313" y="491"/>
                      <a:pt x="313" y="491"/>
                      <a:pt x="313" y="491"/>
                    </a:cubicBezTo>
                    <a:cubicBezTo>
                      <a:pt x="313" y="438"/>
                      <a:pt x="313" y="438"/>
                      <a:pt x="313" y="438"/>
                    </a:cubicBezTo>
                    <a:cubicBezTo>
                      <a:pt x="280" y="475"/>
                      <a:pt x="234" y="500"/>
                      <a:pt x="167" y="500"/>
                    </a:cubicBezTo>
                    <a:cubicBezTo>
                      <a:pt x="75" y="500"/>
                      <a:pt x="0" y="447"/>
                      <a:pt x="0" y="351"/>
                    </a:cubicBezTo>
                    <a:close/>
                    <a:moveTo>
                      <a:pt x="316" y="320"/>
                    </a:moveTo>
                    <a:cubicBezTo>
                      <a:pt x="316" y="295"/>
                      <a:pt x="316" y="295"/>
                      <a:pt x="316" y="295"/>
                    </a:cubicBezTo>
                    <a:cubicBezTo>
                      <a:pt x="292" y="284"/>
                      <a:pt x="262" y="277"/>
                      <a:pt x="228" y="277"/>
                    </a:cubicBezTo>
                    <a:cubicBezTo>
                      <a:pt x="169" y="277"/>
                      <a:pt x="133" y="301"/>
                      <a:pt x="133" y="344"/>
                    </a:cubicBezTo>
                    <a:cubicBezTo>
                      <a:pt x="133" y="346"/>
                      <a:pt x="133" y="346"/>
                      <a:pt x="133" y="346"/>
                    </a:cubicBezTo>
                    <a:cubicBezTo>
                      <a:pt x="133" y="383"/>
                      <a:pt x="164" y="405"/>
                      <a:pt x="208" y="405"/>
                    </a:cubicBezTo>
                    <a:cubicBezTo>
                      <a:pt x="272" y="405"/>
                      <a:pt x="316" y="369"/>
                      <a:pt x="316"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3" name="Rectangle 26">
                <a:extLst>
                  <a:ext uri="{FF2B5EF4-FFF2-40B4-BE49-F238E27FC236}">
                    <a16:creationId xmlns:a16="http://schemas.microsoft.com/office/drawing/2014/main" id="{2F1B0169-414B-8F53-D204-E4FC9132C39A}"/>
                  </a:ext>
                </a:extLst>
              </p:cNvPr>
              <p:cNvSpPr>
                <a:spLocks noChangeArrowheads="1"/>
              </p:cNvSpPr>
              <p:nvPr userDrawn="1"/>
            </p:nvSpPr>
            <p:spPr bwMode="auto">
              <a:xfrm>
                <a:off x="6801973" y="1260831"/>
                <a:ext cx="59843" cy="2876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4" name="Rectangle 27">
                <a:extLst>
                  <a:ext uri="{FF2B5EF4-FFF2-40B4-BE49-F238E27FC236}">
                    <a16:creationId xmlns:a16="http://schemas.microsoft.com/office/drawing/2014/main" id="{FD3CEF0B-9316-CAAF-B811-7977EA0FDC71}"/>
                  </a:ext>
                </a:extLst>
              </p:cNvPr>
              <p:cNvSpPr>
                <a:spLocks noChangeArrowheads="1"/>
              </p:cNvSpPr>
              <p:nvPr userDrawn="1"/>
            </p:nvSpPr>
            <p:spPr bwMode="auto">
              <a:xfrm>
                <a:off x="6886639" y="1260831"/>
                <a:ext cx="59399" cy="2876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64" name="Rectangle 28">
              <a:extLst>
                <a:ext uri="{FF2B5EF4-FFF2-40B4-BE49-F238E27FC236}">
                  <a16:creationId xmlns:a16="http://schemas.microsoft.com/office/drawing/2014/main" id="{C44969F7-1BF0-A4FA-F4EB-8003272D98C6}"/>
                </a:ext>
              </a:extLst>
            </p:cNvPr>
            <p:cNvSpPr>
              <a:spLocks noChangeArrowheads="1"/>
            </p:cNvSpPr>
            <p:nvPr userDrawn="1"/>
          </p:nvSpPr>
          <p:spPr bwMode="auto">
            <a:xfrm>
              <a:off x="11556230" y="767096"/>
              <a:ext cx="634181" cy="189869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050"/>
            </a:p>
          </p:txBody>
        </p:sp>
        <p:grpSp>
          <p:nvGrpSpPr>
            <p:cNvPr id="65" name="Group 64">
              <a:extLst>
                <a:ext uri="{FF2B5EF4-FFF2-40B4-BE49-F238E27FC236}">
                  <a16:creationId xmlns:a16="http://schemas.microsoft.com/office/drawing/2014/main" id="{5AB97A83-AA92-5D2A-D89F-2B85130F597F}"/>
                </a:ext>
              </a:extLst>
            </p:cNvPr>
            <p:cNvGrpSpPr/>
            <p:nvPr userDrawn="1"/>
          </p:nvGrpSpPr>
          <p:grpSpPr>
            <a:xfrm>
              <a:off x="11701122" y="936748"/>
              <a:ext cx="321494" cy="1552800"/>
              <a:chOff x="7313961" y="501936"/>
              <a:chExt cx="323594" cy="1566108"/>
            </a:xfrm>
          </p:grpSpPr>
          <p:sp>
            <p:nvSpPr>
              <p:cNvPr id="66" name="Freeform 29">
                <a:extLst>
                  <a:ext uri="{FF2B5EF4-FFF2-40B4-BE49-F238E27FC236}">
                    <a16:creationId xmlns:a16="http://schemas.microsoft.com/office/drawing/2014/main" id="{93913DCE-D7C5-993F-1CBD-D671F4E01A37}"/>
                  </a:ext>
                </a:extLst>
              </p:cNvPr>
              <p:cNvSpPr>
                <a:spLocks/>
              </p:cNvSpPr>
              <p:nvPr userDrawn="1"/>
            </p:nvSpPr>
            <p:spPr bwMode="auto">
              <a:xfrm>
                <a:off x="7383556" y="1311808"/>
                <a:ext cx="249567" cy="247350"/>
              </a:xfrm>
              <a:custGeom>
                <a:avLst/>
                <a:gdLst>
                  <a:gd name="T0" fmla="*/ 0 w 574"/>
                  <a:gd name="T1" fmla="*/ 229 h 569"/>
                  <a:gd name="T2" fmla="*/ 90 w 574"/>
                  <a:gd name="T3" fmla="*/ 413 h 569"/>
                  <a:gd name="T4" fmla="*/ 90 w 574"/>
                  <a:gd name="T5" fmla="*/ 413 h 569"/>
                  <a:gd name="T6" fmla="*/ 90 w 574"/>
                  <a:gd name="T7" fmla="*/ 413 h 569"/>
                  <a:gd name="T8" fmla="*/ 9 w 574"/>
                  <a:gd name="T9" fmla="*/ 413 h 569"/>
                  <a:gd name="T10" fmla="*/ 9 w 574"/>
                  <a:gd name="T11" fmla="*/ 569 h 569"/>
                  <a:gd name="T12" fmla="*/ 574 w 574"/>
                  <a:gd name="T13" fmla="*/ 569 h 569"/>
                  <a:gd name="T14" fmla="*/ 574 w 574"/>
                  <a:gd name="T15" fmla="*/ 413 h 569"/>
                  <a:gd name="T16" fmla="*/ 253 w 574"/>
                  <a:gd name="T17" fmla="*/ 413 h 569"/>
                  <a:gd name="T18" fmla="*/ 133 w 574"/>
                  <a:gd name="T19" fmla="*/ 286 h 569"/>
                  <a:gd name="T20" fmla="*/ 253 w 574"/>
                  <a:gd name="T21" fmla="*/ 155 h 569"/>
                  <a:gd name="T22" fmla="*/ 574 w 574"/>
                  <a:gd name="T23" fmla="*/ 155 h 569"/>
                  <a:gd name="T24" fmla="*/ 574 w 574"/>
                  <a:gd name="T25" fmla="*/ 0 h 569"/>
                  <a:gd name="T26" fmla="*/ 224 w 574"/>
                  <a:gd name="T27" fmla="*/ 0 h 569"/>
                  <a:gd name="T28" fmla="*/ 0 w 574"/>
                  <a:gd name="T29" fmla="*/ 22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4" h="569">
                    <a:moveTo>
                      <a:pt x="0" y="229"/>
                    </a:moveTo>
                    <a:cubicBezTo>
                      <a:pt x="0" y="294"/>
                      <a:pt x="30" y="368"/>
                      <a:pt x="90" y="413"/>
                    </a:cubicBezTo>
                    <a:cubicBezTo>
                      <a:pt x="90" y="413"/>
                      <a:pt x="90" y="413"/>
                      <a:pt x="90" y="413"/>
                    </a:cubicBezTo>
                    <a:cubicBezTo>
                      <a:pt x="90" y="413"/>
                      <a:pt x="90" y="413"/>
                      <a:pt x="90" y="413"/>
                    </a:cubicBezTo>
                    <a:cubicBezTo>
                      <a:pt x="9" y="413"/>
                      <a:pt x="9" y="413"/>
                      <a:pt x="9" y="413"/>
                    </a:cubicBezTo>
                    <a:cubicBezTo>
                      <a:pt x="9" y="569"/>
                      <a:pt x="9" y="569"/>
                      <a:pt x="9" y="569"/>
                    </a:cubicBezTo>
                    <a:cubicBezTo>
                      <a:pt x="574" y="569"/>
                      <a:pt x="574" y="569"/>
                      <a:pt x="574" y="569"/>
                    </a:cubicBezTo>
                    <a:cubicBezTo>
                      <a:pt x="574" y="413"/>
                      <a:pt x="574" y="413"/>
                      <a:pt x="574" y="413"/>
                    </a:cubicBezTo>
                    <a:cubicBezTo>
                      <a:pt x="253" y="413"/>
                      <a:pt x="253" y="413"/>
                      <a:pt x="253" y="413"/>
                    </a:cubicBezTo>
                    <a:cubicBezTo>
                      <a:pt x="195" y="413"/>
                      <a:pt x="133" y="369"/>
                      <a:pt x="133" y="286"/>
                    </a:cubicBezTo>
                    <a:cubicBezTo>
                      <a:pt x="133" y="221"/>
                      <a:pt x="178" y="155"/>
                      <a:pt x="253" y="155"/>
                    </a:cubicBezTo>
                    <a:cubicBezTo>
                      <a:pt x="574" y="155"/>
                      <a:pt x="574" y="155"/>
                      <a:pt x="574" y="155"/>
                    </a:cubicBezTo>
                    <a:cubicBezTo>
                      <a:pt x="574" y="0"/>
                      <a:pt x="574" y="0"/>
                      <a:pt x="574" y="0"/>
                    </a:cubicBezTo>
                    <a:cubicBezTo>
                      <a:pt x="224" y="0"/>
                      <a:pt x="224" y="0"/>
                      <a:pt x="224" y="0"/>
                    </a:cubicBezTo>
                    <a:cubicBezTo>
                      <a:pt x="94" y="0"/>
                      <a:pt x="0" y="93"/>
                      <a:pt x="0" y="2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67" name="Freeform 30">
                <a:extLst>
                  <a:ext uri="{FF2B5EF4-FFF2-40B4-BE49-F238E27FC236}">
                    <a16:creationId xmlns:a16="http://schemas.microsoft.com/office/drawing/2014/main" id="{6D0A5711-84F8-6852-FC23-C9222B8AB056}"/>
                  </a:ext>
                </a:extLst>
              </p:cNvPr>
              <p:cNvSpPr>
                <a:spLocks/>
              </p:cNvSpPr>
              <p:nvPr userDrawn="1"/>
            </p:nvSpPr>
            <p:spPr bwMode="auto">
              <a:xfrm>
                <a:off x="7387546" y="755049"/>
                <a:ext cx="245577" cy="276163"/>
              </a:xfrm>
              <a:custGeom>
                <a:avLst/>
                <a:gdLst>
                  <a:gd name="T0" fmla="*/ 0 w 554"/>
                  <a:gd name="T1" fmla="*/ 174 h 623"/>
                  <a:gd name="T2" fmla="*/ 377 w 554"/>
                  <a:gd name="T3" fmla="*/ 311 h 623"/>
                  <a:gd name="T4" fmla="*/ 0 w 554"/>
                  <a:gd name="T5" fmla="*/ 450 h 623"/>
                  <a:gd name="T6" fmla="*/ 0 w 554"/>
                  <a:gd name="T7" fmla="*/ 623 h 623"/>
                  <a:gd name="T8" fmla="*/ 554 w 554"/>
                  <a:gd name="T9" fmla="*/ 395 h 623"/>
                  <a:gd name="T10" fmla="*/ 554 w 554"/>
                  <a:gd name="T11" fmla="*/ 228 h 623"/>
                  <a:gd name="T12" fmla="*/ 0 w 554"/>
                  <a:gd name="T13" fmla="*/ 0 h 623"/>
                  <a:gd name="T14" fmla="*/ 0 w 554"/>
                  <a:gd name="T15" fmla="*/ 174 h 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623">
                    <a:moveTo>
                      <a:pt x="0" y="174"/>
                    </a:moveTo>
                    <a:lnTo>
                      <a:pt x="377" y="311"/>
                    </a:lnTo>
                    <a:lnTo>
                      <a:pt x="0" y="450"/>
                    </a:lnTo>
                    <a:lnTo>
                      <a:pt x="0" y="623"/>
                    </a:lnTo>
                    <a:lnTo>
                      <a:pt x="554" y="395"/>
                    </a:lnTo>
                    <a:lnTo>
                      <a:pt x="554" y="228"/>
                    </a:lnTo>
                    <a:lnTo>
                      <a:pt x="0" y="0"/>
                    </a:lnTo>
                    <a:lnTo>
                      <a:pt x="0" y="1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68" name="Freeform 31">
                <a:extLst>
                  <a:ext uri="{FF2B5EF4-FFF2-40B4-BE49-F238E27FC236}">
                    <a16:creationId xmlns:a16="http://schemas.microsoft.com/office/drawing/2014/main" id="{185085EF-D1B3-20ED-1267-AC7FAB1644FE}"/>
                  </a:ext>
                </a:extLst>
              </p:cNvPr>
              <p:cNvSpPr>
                <a:spLocks noEditPoints="1"/>
              </p:cNvSpPr>
              <p:nvPr userDrawn="1"/>
            </p:nvSpPr>
            <p:spPr bwMode="auto">
              <a:xfrm>
                <a:off x="7383556" y="1583096"/>
                <a:ext cx="253999" cy="256659"/>
              </a:xfrm>
              <a:custGeom>
                <a:avLst/>
                <a:gdLst>
                  <a:gd name="T0" fmla="*/ 401 w 584"/>
                  <a:gd name="T1" fmla="*/ 110 h 590"/>
                  <a:gd name="T2" fmla="*/ 460 w 584"/>
                  <a:gd name="T3" fmla="*/ 272 h 590"/>
                  <a:gd name="T4" fmla="*/ 415 w 584"/>
                  <a:gd name="T5" fmla="*/ 397 h 590"/>
                  <a:gd name="T6" fmla="*/ 250 w 584"/>
                  <a:gd name="T7" fmla="*/ 0 h 590"/>
                  <a:gd name="T8" fmla="*/ 92 w 584"/>
                  <a:gd name="T9" fmla="*/ 68 h 590"/>
                  <a:gd name="T10" fmla="*/ 0 w 584"/>
                  <a:gd name="T11" fmla="*/ 291 h 590"/>
                  <a:gd name="T12" fmla="*/ 292 w 584"/>
                  <a:gd name="T13" fmla="*/ 590 h 590"/>
                  <a:gd name="T14" fmla="*/ 584 w 584"/>
                  <a:gd name="T15" fmla="*/ 274 h 590"/>
                  <a:gd name="T16" fmla="*/ 476 w 584"/>
                  <a:gd name="T17" fmla="*/ 12 h 590"/>
                  <a:gd name="T18" fmla="*/ 401 w 584"/>
                  <a:gd name="T19" fmla="*/ 110 h 590"/>
                  <a:gd name="T20" fmla="*/ 179 w 584"/>
                  <a:gd name="T21" fmla="*/ 408 h 590"/>
                  <a:gd name="T22" fmla="*/ 123 w 584"/>
                  <a:gd name="T23" fmla="*/ 288 h 590"/>
                  <a:gd name="T24" fmla="*/ 202 w 584"/>
                  <a:gd name="T25" fmla="*/ 168 h 590"/>
                  <a:gd name="T26" fmla="*/ 315 w 584"/>
                  <a:gd name="T27" fmla="*/ 439 h 590"/>
                  <a:gd name="T28" fmla="*/ 179 w 584"/>
                  <a:gd name="T29" fmla="*/ 40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4" h="590">
                    <a:moveTo>
                      <a:pt x="401" y="110"/>
                    </a:moveTo>
                    <a:cubicBezTo>
                      <a:pt x="449" y="175"/>
                      <a:pt x="460" y="212"/>
                      <a:pt x="460" y="272"/>
                    </a:cubicBezTo>
                    <a:cubicBezTo>
                      <a:pt x="460" y="325"/>
                      <a:pt x="444" y="367"/>
                      <a:pt x="415" y="397"/>
                    </a:cubicBezTo>
                    <a:cubicBezTo>
                      <a:pt x="250" y="0"/>
                      <a:pt x="250" y="0"/>
                      <a:pt x="250" y="0"/>
                    </a:cubicBezTo>
                    <a:cubicBezTo>
                      <a:pt x="189" y="9"/>
                      <a:pt x="134" y="32"/>
                      <a:pt x="92" y="68"/>
                    </a:cubicBezTo>
                    <a:cubicBezTo>
                      <a:pt x="32" y="120"/>
                      <a:pt x="0" y="197"/>
                      <a:pt x="0" y="291"/>
                    </a:cubicBezTo>
                    <a:cubicBezTo>
                      <a:pt x="0" y="462"/>
                      <a:pt x="126" y="590"/>
                      <a:pt x="292" y="590"/>
                    </a:cubicBezTo>
                    <a:cubicBezTo>
                      <a:pt x="462" y="590"/>
                      <a:pt x="584" y="462"/>
                      <a:pt x="584" y="274"/>
                    </a:cubicBezTo>
                    <a:cubicBezTo>
                      <a:pt x="584" y="169"/>
                      <a:pt x="534" y="62"/>
                      <a:pt x="476" y="12"/>
                    </a:cubicBezTo>
                    <a:lnTo>
                      <a:pt x="401" y="110"/>
                    </a:lnTo>
                    <a:close/>
                    <a:moveTo>
                      <a:pt x="179" y="408"/>
                    </a:moveTo>
                    <a:cubicBezTo>
                      <a:pt x="144" y="381"/>
                      <a:pt x="123" y="339"/>
                      <a:pt x="123" y="288"/>
                    </a:cubicBezTo>
                    <a:cubicBezTo>
                      <a:pt x="123" y="232"/>
                      <a:pt x="155" y="190"/>
                      <a:pt x="202" y="168"/>
                    </a:cubicBezTo>
                    <a:cubicBezTo>
                      <a:pt x="315" y="439"/>
                      <a:pt x="315" y="439"/>
                      <a:pt x="315" y="439"/>
                    </a:cubicBezTo>
                    <a:cubicBezTo>
                      <a:pt x="257" y="447"/>
                      <a:pt x="212" y="432"/>
                      <a:pt x="179" y="4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69" name="Freeform 32">
                <a:extLst>
                  <a:ext uri="{FF2B5EF4-FFF2-40B4-BE49-F238E27FC236}">
                    <a16:creationId xmlns:a16="http://schemas.microsoft.com/office/drawing/2014/main" id="{8434C32D-C325-1F32-5E19-6C9FC933AC3B}"/>
                  </a:ext>
                </a:extLst>
              </p:cNvPr>
              <p:cNvSpPr>
                <a:spLocks/>
              </p:cNvSpPr>
              <p:nvPr userDrawn="1"/>
            </p:nvSpPr>
            <p:spPr bwMode="auto">
              <a:xfrm>
                <a:off x="7313961" y="1846404"/>
                <a:ext cx="319161" cy="221640"/>
              </a:xfrm>
              <a:custGeom>
                <a:avLst/>
                <a:gdLst>
                  <a:gd name="T0" fmla="*/ 580 w 720"/>
                  <a:gd name="T1" fmla="*/ 0 h 500"/>
                  <a:gd name="T2" fmla="*/ 580 w 720"/>
                  <a:gd name="T3" fmla="*/ 346 h 500"/>
                  <a:gd name="T4" fmla="*/ 0 w 720"/>
                  <a:gd name="T5" fmla="*/ 346 h 500"/>
                  <a:gd name="T6" fmla="*/ 0 w 720"/>
                  <a:gd name="T7" fmla="*/ 500 h 500"/>
                  <a:gd name="T8" fmla="*/ 720 w 720"/>
                  <a:gd name="T9" fmla="*/ 500 h 500"/>
                  <a:gd name="T10" fmla="*/ 720 w 720"/>
                  <a:gd name="T11" fmla="*/ 0 h 500"/>
                  <a:gd name="T12" fmla="*/ 580 w 720"/>
                  <a:gd name="T13" fmla="*/ 0 h 500"/>
                </a:gdLst>
                <a:ahLst/>
                <a:cxnLst>
                  <a:cxn ang="0">
                    <a:pos x="T0" y="T1"/>
                  </a:cxn>
                  <a:cxn ang="0">
                    <a:pos x="T2" y="T3"/>
                  </a:cxn>
                  <a:cxn ang="0">
                    <a:pos x="T4" y="T5"/>
                  </a:cxn>
                  <a:cxn ang="0">
                    <a:pos x="T6" y="T7"/>
                  </a:cxn>
                  <a:cxn ang="0">
                    <a:pos x="T8" y="T9"/>
                  </a:cxn>
                  <a:cxn ang="0">
                    <a:pos x="T10" y="T11"/>
                  </a:cxn>
                  <a:cxn ang="0">
                    <a:pos x="T12" y="T13"/>
                  </a:cxn>
                </a:cxnLst>
                <a:rect l="0" t="0" r="r" b="b"/>
                <a:pathLst>
                  <a:path w="720" h="500">
                    <a:moveTo>
                      <a:pt x="580" y="0"/>
                    </a:moveTo>
                    <a:lnTo>
                      <a:pt x="580" y="346"/>
                    </a:lnTo>
                    <a:lnTo>
                      <a:pt x="0" y="346"/>
                    </a:lnTo>
                    <a:lnTo>
                      <a:pt x="0" y="500"/>
                    </a:lnTo>
                    <a:lnTo>
                      <a:pt x="720" y="500"/>
                    </a:lnTo>
                    <a:lnTo>
                      <a:pt x="720" y="0"/>
                    </a:lnTo>
                    <a:lnTo>
                      <a:pt x="5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0" name="Freeform 33">
                <a:extLst>
                  <a:ext uri="{FF2B5EF4-FFF2-40B4-BE49-F238E27FC236}">
                    <a16:creationId xmlns:a16="http://schemas.microsoft.com/office/drawing/2014/main" id="{A281B950-B57F-4814-65C4-87F843CA0E1C}"/>
                  </a:ext>
                </a:extLst>
              </p:cNvPr>
              <p:cNvSpPr>
                <a:spLocks noEditPoints="1"/>
              </p:cNvSpPr>
              <p:nvPr userDrawn="1"/>
            </p:nvSpPr>
            <p:spPr bwMode="auto">
              <a:xfrm>
                <a:off x="7383556" y="501936"/>
                <a:ext cx="253999" cy="263752"/>
              </a:xfrm>
              <a:custGeom>
                <a:avLst/>
                <a:gdLst>
                  <a:gd name="T0" fmla="*/ 584 w 584"/>
                  <a:gd name="T1" fmla="*/ 304 h 607"/>
                  <a:gd name="T2" fmla="*/ 292 w 584"/>
                  <a:gd name="T3" fmla="*/ 607 h 607"/>
                  <a:gd name="T4" fmla="*/ 0 w 584"/>
                  <a:gd name="T5" fmla="*/ 302 h 607"/>
                  <a:gd name="T6" fmla="*/ 292 w 584"/>
                  <a:gd name="T7" fmla="*/ 0 h 607"/>
                  <a:gd name="T8" fmla="*/ 584 w 584"/>
                  <a:gd name="T9" fmla="*/ 304 h 607"/>
                  <a:gd name="T10" fmla="*/ 133 w 584"/>
                  <a:gd name="T11" fmla="*/ 304 h 607"/>
                  <a:gd name="T12" fmla="*/ 292 w 584"/>
                  <a:gd name="T13" fmla="*/ 454 h 607"/>
                  <a:gd name="T14" fmla="*/ 451 w 584"/>
                  <a:gd name="T15" fmla="*/ 302 h 607"/>
                  <a:gd name="T16" fmla="*/ 292 w 584"/>
                  <a:gd name="T17" fmla="*/ 153 h 607"/>
                  <a:gd name="T18" fmla="*/ 133 w 584"/>
                  <a:gd name="T19" fmla="*/ 30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607">
                    <a:moveTo>
                      <a:pt x="584" y="304"/>
                    </a:moveTo>
                    <a:cubicBezTo>
                      <a:pt x="584" y="474"/>
                      <a:pt x="457" y="607"/>
                      <a:pt x="292" y="607"/>
                    </a:cubicBezTo>
                    <a:cubicBezTo>
                      <a:pt x="128" y="607"/>
                      <a:pt x="0" y="473"/>
                      <a:pt x="0" y="302"/>
                    </a:cubicBezTo>
                    <a:cubicBezTo>
                      <a:pt x="0" y="133"/>
                      <a:pt x="126" y="0"/>
                      <a:pt x="292" y="0"/>
                    </a:cubicBezTo>
                    <a:cubicBezTo>
                      <a:pt x="455" y="0"/>
                      <a:pt x="584" y="133"/>
                      <a:pt x="584" y="304"/>
                    </a:cubicBezTo>
                    <a:moveTo>
                      <a:pt x="133" y="304"/>
                    </a:moveTo>
                    <a:cubicBezTo>
                      <a:pt x="133" y="391"/>
                      <a:pt x="198" y="454"/>
                      <a:pt x="292" y="454"/>
                    </a:cubicBezTo>
                    <a:cubicBezTo>
                      <a:pt x="381" y="454"/>
                      <a:pt x="451" y="387"/>
                      <a:pt x="451" y="302"/>
                    </a:cubicBezTo>
                    <a:cubicBezTo>
                      <a:pt x="451" y="216"/>
                      <a:pt x="383" y="153"/>
                      <a:pt x="292" y="153"/>
                    </a:cubicBezTo>
                    <a:cubicBezTo>
                      <a:pt x="203" y="153"/>
                      <a:pt x="133" y="219"/>
                      <a:pt x="133" y="3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1" name="Freeform 34">
                <a:extLst>
                  <a:ext uri="{FF2B5EF4-FFF2-40B4-BE49-F238E27FC236}">
                    <a16:creationId xmlns:a16="http://schemas.microsoft.com/office/drawing/2014/main" id="{EE465ED6-53DE-A385-42CB-0B5A75477346}"/>
                  </a:ext>
                </a:extLst>
              </p:cNvPr>
              <p:cNvSpPr>
                <a:spLocks noEditPoints="1"/>
              </p:cNvSpPr>
              <p:nvPr userDrawn="1"/>
            </p:nvSpPr>
            <p:spPr bwMode="auto">
              <a:xfrm>
                <a:off x="7383556" y="1021017"/>
                <a:ext cx="253999" cy="263752"/>
              </a:xfrm>
              <a:custGeom>
                <a:avLst/>
                <a:gdLst>
                  <a:gd name="T0" fmla="*/ 584 w 584"/>
                  <a:gd name="T1" fmla="*/ 305 h 607"/>
                  <a:gd name="T2" fmla="*/ 292 w 584"/>
                  <a:gd name="T3" fmla="*/ 607 h 607"/>
                  <a:gd name="T4" fmla="*/ 0 w 584"/>
                  <a:gd name="T5" fmla="*/ 303 h 607"/>
                  <a:gd name="T6" fmla="*/ 292 w 584"/>
                  <a:gd name="T7" fmla="*/ 0 h 607"/>
                  <a:gd name="T8" fmla="*/ 584 w 584"/>
                  <a:gd name="T9" fmla="*/ 305 h 607"/>
                  <a:gd name="T10" fmla="*/ 133 w 584"/>
                  <a:gd name="T11" fmla="*/ 305 h 607"/>
                  <a:gd name="T12" fmla="*/ 292 w 584"/>
                  <a:gd name="T13" fmla="*/ 454 h 607"/>
                  <a:gd name="T14" fmla="*/ 451 w 584"/>
                  <a:gd name="T15" fmla="*/ 303 h 607"/>
                  <a:gd name="T16" fmla="*/ 292 w 584"/>
                  <a:gd name="T17" fmla="*/ 153 h 607"/>
                  <a:gd name="T18" fmla="*/ 133 w 584"/>
                  <a:gd name="T19" fmla="*/ 305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607">
                    <a:moveTo>
                      <a:pt x="584" y="305"/>
                    </a:moveTo>
                    <a:cubicBezTo>
                      <a:pt x="584" y="474"/>
                      <a:pt x="457" y="607"/>
                      <a:pt x="292" y="607"/>
                    </a:cubicBezTo>
                    <a:cubicBezTo>
                      <a:pt x="128" y="607"/>
                      <a:pt x="0" y="474"/>
                      <a:pt x="0" y="303"/>
                    </a:cubicBezTo>
                    <a:cubicBezTo>
                      <a:pt x="0" y="133"/>
                      <a:pt x="126" y="0"/>
                      <a:pt x="292" y="0"/>
                    </a:cubicBezTo>
                    <a:cubicBezTo>
                      <a:pt x="455" y="0"/>
                      <a:pt x="584" y="134"/>
                      <a:pt x="584" y="305"/>
                    </a:cubicBezTo>
                    <a:moveTo>
                      <a:pt x="133" y="305"/>
                    </a:moveTo>
                    <a:cubicBezTo>
                      <a:pt x="133" y="391"/>
                      <a:pt x="198" y="454"/>
                      <a:pt x="292" y="454"/>
                    </a:cubicBezTo>
                    <a:cubicBezTo>
                      <a:pt x="381" y="454"/>
                      <a:pt x="451" y="388"/>
                      <a:pt x="451" y="303"/>
                    </a:cubicBezTo>
                    <a:cubicBezTo>
                      <a:pt x="451" y="216"/>
                      <a:pt x="383" y="153"/>
                      <a:pt x="292" y="153"/>
                    </a:cubicBezTo>
                    <a:cubicBezTo>
                      <a:pt x="203" y="153"/>
                      <a:pt x="133" y="220"/>
                      <a:pt x="133" y="3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grpSp>
        <p:nvGrpSpPr>
          <p:cNvPr id="42" name="Group 41">
            <a:extLst>
              <a:ext uri="{FF2B5EF4-FFF2-40B4-BE49-F238E27FC236}">
                <a16:creationId xmlns:a16="http://schemas.microsoft.com/office/drawing/2014/main" id="{320E6808-E70B-FA4B-99F6-1C02BBC16598}"/>
              </a:ext>
            </a:extLst>
          </p:cNvPr>
          <p:cNvGrpSpPr/>
          <p:nvPr/>
        </p:nvGrpSpPr>
        <p:grpSpPr>
          <a:xfrm>
            <a:off x="1154511" y="2671431"/>
            <a:ext cx="5890067" cy="1326845"/>
            <a:chOff x="541049" y="2649538"/>
            <a:chExt cx="9285724" cy="2092325"/>
          </a:xfrm>
          <a:gradFill>
            <a:gsLst>
              <a:gs pos="0">
                <a:schemeClr val="accent1"/>
              </a:gs>
              <a:gs pos="100000">
                <a:srgbClr val="391262"/>
              </a:gs>
              <a:gs pos="64000">
                <a:srgbClr val="64131E"/>
              </a:gs>
              <a:gs pos="29000">
                <a:srgbClr val="831B22"/>
              </a:gs>
            </a:gsLst>
            <a:path path="circle">
              <a:fillToRect l="100000" t="100000"/>
            </a:path>
          </a:gradFill>
        </p:grpSpPr>
        <p:sp>
          <p:nvSpPr>
            <p:cNvPr id="43" name="Freeform 5">
              <a:extLst>
                <a:ext uri="{FF2B5EF4-FFF2-40B4-BE49-F238E27FC236}">
                  <a16:creationId xmlns:a16="http://schemas.microsoft.com/office/drawing/2014/main" id="{4C297CEF-136F-B1B7-09B1-55E4D7563FDB}"/>
                </a:ext>
              </a:extLst>
            </p:cNvPr>
            <p:cNvSpPr>
              <a:spLocks/>
            </p:cNvSpPr>
            <p:nvPr userDrawn="1"/>
          </p:nvSpPr>
          <p:spPr bwMode="auto">
            <a:xfrm>
              <a:off x="541049" y="2809876"/>
              <a:ext cx="963613" cy="1928813"/>
            </a:xfrm>
            <a:custGeom>
              <a:avLst/>
              <a:gdLst>
                <a:gd name="T0" fmla="*/ 57 w 301"/>
                <a:gd name="T1" fmla="*/ 458 h 600"/>
                <a:gd name="T2" fmla="*/ 57 w 301"/>
                <a:gd name="T3" fmla="*/ 235 h 600"/>
                <a:gd name="T4" fmla="*/ 0 w 301"/>
                <a:gd name="T5" fmla="*/ 235 h 600"/>
                <a:gd name="T6" fmla="*/ 0 w 301"/>
                <a:gd name="T7" fmla="*/ 121 h 600"/>
                <a:gd name="T8" fmla="*/ 57 w 301"/>
                <a:gd name="T9" fmla="*/ 121 h 600"/>
                <a:gd name="T10" fmla="*/ 57 w 301"/>
                <a:gd name="T11" fmla="*/ 0 h 600"/>
                <a:gd name="T12" fmla="*/ 190 w 301"/>
                <a:gd name="T13" fmla="*/ 0 h 600"/>
                <a:gd name="T14" fmla="*/ 190 w 301"/>
                <a:gd name="T15" fmla="*/ 121 h 600"/>
                <a:gd name="T16" fmla="*/ 301 w 301"/>
                <a:gd name="T17" fmla="*/ 121 h 600"/>
                <a:gd name="T18" fmla="*/ 301 w 301"/>
                <a:gd name="T19" fmla="*/ 235 h 600"/>
                <a:gd name="T20" fmla="*/ 190 w 301"/>
                <a:gd name="T21" fmla="*/ 235 h 600"/>
                <a:gd name="T22" fmla="*/ 190 w 301"/>
                <a:gd name="T23" fmla="*/ 436 h 600"/>
                <a:gd name="T24" fmla="*/ 233 w 301"/>
                <a:gd name="T25" fmla="*/ 482 h 600"/>
                <a:gd name="T26" fmla="*/ 299 w 301"/>
                <a:gd name="T27" fmla="*/ 465 h 600"/>
                <a:gd name="T28" fmla="*/ 299 w 301"/>
                <a:gd name="T29" fmla="*/ 573 h 600"/>
                <a:gd name="T30" fmla="*/ 194 w 301"/>
                <a:gd name="T31" fmla="*/ 600 h 600"/>
                <a:gd name="T32" fmla="*/ 57 w 301"/>
                <a:gd name="T33" fmla="*/ 45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600">
                  <a:moveTo>
                    <a:pt x="57" y="458"/>
                  </a:moveTo>
                  <a:cubicBezTo>
                    <a:pt x="57" y="235"/>
                    <a:pt x="57" y="235"/>
                    <a:pt x="57" y="235"/>
                  </a:cubicBezTo>
                  <a:cubicBezTo>
                    <a:pt x="0" y="235"/>
                    <a:pt x="0" y="235"/>
                    <a:pt x="0" y="235"/>
                  </a:cubicBezTo>
                  <a:cubicBezTo>
                    <a:pt x="0" y="121"/>
                    <a:pt x="0" y="121"/>
                    <a:pt x="0" y="121"/>
                  </a:cubicBezTo>
                  <a:cubicBezTo>
                    <a:pt x="57" y="121"/>
                    <a:pt x="57" y="121"/>
                    <a:pt x="57" y="121"/>
                  </a:cubicBezTo>
                  <a:cubicBezTo>
                    <a:pt x="57" y="0"/>
                    <a:pt x="57" y="0"/>
                    <a:pt x="57" y="0"/>
                  </a:cubicBezTo>
                  <a:cubicBezTo>
                    <a:pt x="190" y="0"/>
                    <a:pt x="190" y="0"/>
                    <a:pt x="190" y="0"/>
                  </a:cubicBezTo>
                  <a:cubicBezTo>
                    <a:pt x="190" y="121"/>
                    <a:pt x="190" y="121"/>
                    <a:pt x="190" y="121"/>
                  </a:cubicBezTo>
                  <a:cubicBezTo>
                    <a:pt x="301" y="121"/>
                    <a:pt x="301" y="121"/>
                    <a:pt x="301" y="121"/>
                  </a:cubicBezTo>
                  <a:cubicBezTo>
                    <a:pt x="301" y="235"/>
                    <a:pt x="301" y="235"/>
                    <a:pt x="301" y="235"/>
                  </a:cubicBezTo>
                  <a:cubicBezTo>
                    <a:pt x="190" y="235"/>
                    <a:pt x="190" y="235"/>
                    <a:pt x="190" y="235"/>
                  </a:cubicBezTo>
                  <a:cubicBezTo>
                    <a:pt x="190" y="436"/>
                    <a:pt x="190" y="436"/>
                    <a:pt x="190" y="436"/>
                  </a:cubicBezTo>
                  <a:cubicBezTo>
                    <a:pt x="190" y="467"/>
                    <a:pt x="203" y="482"/>
                    <a:pt x="233" y="482"/>
                  </a:cubicBezTo>
                  <a:cubicBezTo>
                    <a:pt x="258" y="482"/>
                    <a:pt x="280" y="476"/>
                    <a:pt x="299" y="465"/>
                  </a:cubicBezTo>
                  <a:cubicBezTo>
                    <a:pt x="299" y="573"/>
                    <a:pt x="299" y="573"/>
                    <a:pt x="299" y="573"/>
                  </a:cubicBezTo>
                  <a:cubicBezTo>
                    <a:pt x="271" y="590"/>
                    <a:pt x="239" y="600"/>
                    <a:pt x="194" y="600"/>
                  </a:cubicBezTo>
                  <a:cubicBezTo>
                    <a:pt x="112" y="600"/>
                    <a:pt x="57" y="568"/>
                    <a:pt x="57"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4" name="Freeform 6">
              <a:extLst>
                <a:ext uri="{FF2B5EF4-FFF2-40B4-BE49-F238E27FC236}">
                  <a16:creationId xmlns:a16="http://schemas.microsoft.com/office/drawing/2014/main" id="{622BAF6B-1742-15FD-B0EB-40B8C3DC1168}"/>
                </a:ext>
              </a:extLst>
            </p:cNvPr>
            <p:cNvSpPr>
              <a:spLocks/>
            </p:cNvSpPr>
            <p:nvPr userDrawn="1"/>
          </p:nvSpPr>
          <p:spPr bwMode="auto">
            <a:xfrm>
              <a:off x="1708151" y="2649538"/>
              <a:ext cx="1382713" cy="2063750"/>
            </a:xfrm>
            <a:custGeom>
              <a:avLst/>
              <a:gdLst>
                <a:gd name="T0" fmla="*/ 0 w 432"/>
                <a:gd name="T1" fmla="*/ 0 h 642"/>
                <a:gd name="T2" fmla="*/ 134 w 432"/>
                <a:gd name="T3" fmla="*/ 0 h 642"/>
                <a:gd name="T4" fmla="*/ 134 w 432"/>
                <a:gd name="T5" fmla="*/ 237 h 642"/>
                <a:gd name="T6" fmla="*/ 272 w 432"/>
                <a:gd name="T7" fmla="*/ 162 h 642"/>
                <a:gd name="T8" fmla="*/ 432 w 432"/>
                <a:gd name="T9" fmla="*/ 337 h 642"/>
                <a:gd name="T10" fmla="*/ 432 w 432"/>
                <a:gd name="T11" fmla="*/ 642 h 642"/>
                <a:gd name="T12" fmla="*/ 298 w 432"/>
                <a:gd name="T13" fmla="*/ 642 h 642"/>
                <a:gd name="T14" fmla="*/ 298 w 432"/>
                <a:gd name="T15" fmla="*/ 379 h 642"/>
                <a:gd name="T16" fmla="*/ 218 w 432"/>
                <a:gd name="T17" fmla="*/ 283 h 642"/>
                <a:gd name="T18" fmla="*/ 134 w 432"/>
                <a:gd name="T19" fmla="*/ 379 h 642"/>
                <a:gd name="T20" fmla="*/ 134 w 432"/>
                <a:gd name="T21" fmla="*/ 642 h 642"/>
                <a:gd name="T22" fmla="*/ 0 w 432"/>
                <a:gd name="T23" fmla="*/ 642 h 642"/>
                <a:gd name="T24" fmla="*/ 0 w 432"/>
                <a:gd name="T25"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42">
                  <a:moveTo>
                    <a:pt x="0" y="0"/>
                  </a:moveTo>
                  <a:cubicBezTo>
                    <a:pt x="134" y="0"/>
                    <a:pt x="134" y="0"/>
                    <a:pt x="134" y="0"/>
                  </a:cubicBezTo>
                  <a:cubicBezTo>
                    <a:pt x="134" y="237"/>
                    <a:pt x="134" y="237"/>
                    <a:pt x="134" y="237"/>
                  </a:cubicBezTo>
                  <a:cubicBezTo>
                    <a:pt x="165" y="198"/>
                    <a:pt x="204" y="162"/>
                    <a:pt x="272" y="162"/>
                  </a:cubicBezTo>
                  <a:cubicBezTo>
                    <a:pt x="373" y="162"/>
                    <a:pt x="432" y="229"/>
                    <a:pt x="432" y="337"/>
                  </a:cubicBezTo>
                  <a:cubicBezTo>
                    <a:pt x="432" y="642"/>
                    <a:pt x="432" y="642"/>
                    <a:pt x="432" y="642"/>
                  </a:cubicBezTo>
                  <a:cubicBezTo>
                    <a:pt x="298" y="642"/>
                    <a:pt x="298" y="642"/>
                    <a:pt x="298" y="642"/>
                  </a:cubicBezTo>
                  <a:cubicBezTo>
                    <a:pt x="298" y="379"/>
                    <a:pt x="298" y="379"/>
                    <a:pt x="298" y="379"/>
                  </a:cubicBezTo>
                  <a:cubicBezTo>
                    <a:pt x="298" y="316"/>
                    <a:pt x="269" y="283"/>
                    <a:pt x="218" y="283"/>
                  </a:cubicBezTo>
                  <a:cubicBezTo>
                    <a:pt x="166" y="283"/>
                    <a:pt x="134" y="316"/>
                    <a:pt x="134" y="379"/>
                  </a:cubicBezTo>
                  <a:cubicBezTo>
                    <a:pt x="134" y="642"/>
                    <a:pt x="134" y="642"/>
                    <a:pt x="134" y="642"/>
                  </a:cubicBezTo>
                  <a:cubicBezTo>
                    <a:pt x="0" y="642"/>
                    <a:pt x="0" y="642"/>
                    <a:pt x="0" y="64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5" name="Freeform 7">
              <a:extLst>
                <a:ext uri="{FF2B5EF4-FFF2-40B4-BE49-F238E27FC236}">
                  <a16:creationId xmlns:a16="http://schemas.microsoft.com/office/drawing/2014/main" id="{788B3367-A4C9-CCD9-A688-1D2826A4B010}"/>
                </a:ext>
              </a:extLst>
            </p:cNvPr>
            <p:cNvSpPr>
              <a:spLocks noEditPoints="1"/>
            </p:cNvSpPr>
            <p:nvPr userDrawn="1"/>
          </p:nvSpPr>
          <p:spPr bwMode="auto">
            <a:xfrm>
              <a:off x="3261304" y="3179763"/>
              <a:ext cx="1390650" cy="1562100"/>
            </a:xfrm>
            <a:custGeom>
              <a:avLst/>
              <a:gdLst>
                <a:gd name="T0" fmla="*/ 0 w 434"/>
                <a:gd name="T1" fmla="*/ 342 h 486"/>
                <a:gd name="T2" fmla="*/ 0 w 434"/>
                <a:gd name="T3" fmla="*/ 340 h 486"/>
                <a:gd name="T4" fmla="*/ 190 w 434"/>
                <a:gd name="T5" fmla="*/ 189 h 486"/>
                <a:gd name="T6" fmla="*/ 305 w 434"/>
                <a:gd name="T7" fmla="*/ 209 h 486"/>
                <a:gd name="T8" fmla="*/ 305 w 434"/>
                <a:gd name="T9" fmla="*/ 201 h 486"/>
                <a:gd name="T10" fmla="*/ 204 w 434"/>
                <a:gd name="T11" fmla="*/ 115 h 486"/>
                <a:gd name="T12" fmla="*/ 74 w 434"/>
                <a:gd name="T13" fmla="*/ 140 h 486"/>
                <a:gd name="T14" fmla="*/ 40 w 434"/>
                <a:gd name="T15" fmla="*/ 38 h 486"/>
                <a:gd name="T16" fmla="*/ 223 w 434"/>
                <a:gd name="T17" fmla="*/ 0 h 486"/>
                <a:gd name="T18" fmla="*/ 383 w 434"/>
                <a:gd name="T19" fmla="*/ 53 h 486"/>
                <a:gd name="T20" fmla="*/ 434 w 434"/>
                <a:gd name="T21" fmla="*/ 204 h 486"/>
                <a:gd name="T22" fmla="*/ 434 w 434"/>
                <a:gd name="T23" fmla="*/ 477 h 486"/>
                <a:gd name="T24" fmla="*/ 304 w 434"/>
                <a:gd name="T25" fmla="*/ 477 h 486"/>
                <a:gd name="T26" fmla="*/ 304 w 434"/>
                <a:gd name="T27" fmla="*/ 426 h 486"/>
                <a:gd name="T28" fmla="*/ 162 w 434"/>
                <a:gd name="T29" fmla="*/ 486 h 486"/>
                <a:gd name="T30" fmla="*/ 0 w 434"/>
                <a:gd name="T31" fmla="*/ 342 h 486"/>
                <a:gd name="T32" fmla="*/ 307 w 434"/>
                <a:gd name="T33" fmla="*/ 311 h 486"/>
                <a:gd name="T34" fmla="*/ 307 w 434"/>
                <a:gd name="T35" fmla="*/ 287 h 486"/>
                <a:gd name="T36" fmla="*/ 222 w 434"/>
                <a:gd name="T37" fmla="*/ 270 h 486"/>
                <a:gd name="T38" fmla="*/ 129 w 434"/>
                <a:gd name="T39" fmla="*/ 335 h 486"/>
                <a:gd name="T40" fmla="*/ 129 w 434"/>
                <a:gd name="T41" fmla="*/ 336 h 486"/>
                <a:gd name="T42" fmla="*/ 202 w 434"/>
                <a:gd name="T43" fmla="*/ 394 h 486"/>
                <a:gd name="T44" fmla="*/ 307 w 434"/>
                <a:gd name="T45" fmla="*/ 31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4" h="486">
                  <a:moveTo>
                    <a:pt x="0" y="342"/>
                  </a:moveTo>
                  <a:cubicBezTo>
                    <a:pt x="0" y="340"/>
                    <a:pt x="0" y="340"/>
                    <a:pt x="0" y="340"/>
                  </a:cubicBezTo>
                  <a:cubicBezTo>
                    <a:pt x="0" y="237"/>
                    <a:pt x="78" y="189"/>
                    <a:pt x="190" y="189"/>
                  </a:cubicBezTo>
                  <a:cubicBezTo>
                    <a:pt x="237" y="189"/>
                    <a:pt x="272" y="197"/>
                    <a:pt x="305" y="209"/>
                  </a:cubicBezTo>
                  <a:cubicBezTo>
                    <a:pt x="305" y="201"/>
                    <a:pt x="305" y="201"/>
                    <a:pt x="305" y="201"/>
                  </a:cubicBezTo>
                  <a:cubicBezTo>
                    <a:pt x="305" y="145"/>
                    <a:pt x="271" y="115"/>
                    <a:pt x="204" y="115"/>
                  </a:cubicBezTo>
                  <a:cubicBezTo>
                    <a:pt x="153" y="115"/>
                    <a:pt x="117" y="124"/>
                    <a:pt x="74" y="140"/>
                  </a:cubicBezTo>
                  <a:cubicBezTo>
                    <a:pt x="40" y="38"/>
                    <a:pt x="40" y="38"/>
                    <a:pt x="40" y="38"/>
                  </a:cubicBezTo>
                  <a:cubicBezTo>
                    <a:pt x="92" y="15"/>
                    <a:pt x="143" y="0"/>
                    <a:pt x="223" y="0"/>
                  </a:cubicBezTo>
                  <a:cubicBezTo>
                    <a:pt x="296" y="0"/>
                    <a:pt x="349" y="20"/>
                    <a:pt x="383" y="53"/>
                  </a:cubicBezTo>
                  <a:cubicBezTo>
                    <a:pt x="418" y="88"/>
                    <a:pt x="434" y="140"/>
                    <a:pt x="434" y="204"/>
                  </a:cubicBezTo>
                  <a:cubicBezTo>
                    <a:pt x="434" y="477"/>
                    <a:pt x="434" y="477"/>
                    <a:pt x="434" y="477"/>
                  </a:cubicBezTo>
                  <a:cubicBezTo>
                    <a:pt x="304" y="477"/>
                    <a:pt x="304" y="477"/>
                    <a:pt x="304" y="477"/>
                  </a:cubicBezTo>
                  <a:cubicBezTo>
                    <a:pt x="304" y="426"/>
                    <a:pt x="304" y="426"/>
                    <a:pt x="304" y="426"/>
                  </a:cubicBezTo>
                  <a:cubicBezTo>
                    <a:pt x="272" y="462"/>
                    <a:pt x="227" y="486"/>
                    <a:pt x="162" y="486"/>
                  </a:cubicBezTo>
                  <a:cubicBezTo>
                    <a:pt x="73" y="486"/>
                    <a:pt x="0" y="435"/>
                    <a:pt x="0" y="342"/>
                  </a:cubicBezTo>
                  <a:close/>
                  <a:moveTo>
                    <a:pt x="307" y="311"/>
                  </a:moveTo>
                  <a:cubicBezTo>
                    <a:pt x="307" y="287"/>
                    <a:pt x="307" y="287"/>
                    <a:pt x="307" y="287"/>
                  </a:cubicBezTo>
                  <a:cubicBezTo>
                    <a:pt x="284" y="277"/>
                    <a:pt x="254" y="270"/>
                    <a:pt x="222" y="270"/>
                  </a:cubicBezTo>
                  <a:cubicBezTo>
                    <a:pt x="164" y="270"/>
                    <a:pt x="129" y="292"/>
                    <a:pt x="129" y="335"/>
                  </a:cubicBezTo>
                  <a:cubicBezTo>
                    <a:pt x="129" y="336"/>
                    <a:pt x="129" y="336"/>
                    <a:pt x="129" y="336"/>
                  </a:cubicBezTo>
                  <a:cubicBezTo>
                    <a:pt x="129" y="372"/>
                    <a:pt x="159" y="394"/>
                    <a:pt x="202" y="394"/>
                  </a:cubicBezTo>
                  <a:cubicBezTo>
                    <a:pt x="265" y="394"/>
                    <a:pt x="307" y="359"/>
                    <a:pt x="307"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53" name="Freeform 8">
              <a:extLst>
                <a:ext uri="{FF2B5EF4-FFF2-40B4-BE49-F238E27FC236}">
                  <a16:creationId xmlns:a16="http://schemas.microsoft.com/office/drawing/2014/main" id="{E75C15B3-8177-7E6B-C4A7-1B9D3FB9D027}"/>
                </a:ext>
              </a:extLst>
            </p:cNvPr>
            <p:cNvSpPr>
              <a:spLocks/>
            </p:cNvSpPr>
            <p:nvPr userDrawn="1"/>
          </p:nvSpPr>
          <p:spPr bwMode="auto">
            <a:xfrm>
              <a:off x="4859916" y="3170238"/>
              <a:ext cx="1384300" cy="1543050"/>
            </a:xfrm>
            <a:custGeom>
              <a:avLst/>
              <a:gdLst>
                <a:gd name="T0" fmla="*/ 0 w 432"/>
                <a:gd name="T1" fmla="*/ 9 h 480"/>
                <a:gd name="T2" fmla="*/ 133 w 432"/>
                <a:gd name="T3" fmla="*/ 9 h 480"/>
                <a:gd name="T4" fmla="*/ 133 w 432"/>
                <a:gd name="T5" fmla="*/ 75 h 480"/>
                <a:gd name="T6" fmla="*/ 272 w 432"/>
                <a:gd name="T7" fmla="*/ 0 h 480"/>
                <a:gd name="T8" fmla="*/ 432 w 432"/>
                <a:gd name="T9" fmla="*/ 175 h 480"/>
                <a:gd name="T10" fmla="*/ 432 w 432"/>
                <a:gd name="T11" fmla="*/ 480 h 480"/>
                <a:gd name="T12" fmla="*/ 298 w 432"/>
                <a:gd name="T13" fmla="*/ 480 h 480"/>
                <a:gd name="T14" fmla="*/ 298 w 432"/>
                <a:gd name="T15" fmla="*/ 217 h 480"/>
                <a:gd name="T16" fmla="*/ 217 w 432"/>
                <a:gd name="T17" fmla="*/ 121 h 480"/>
                <a:gd name="T18" fmla="*/ 133 w 432"/>
                <a:gd name="T19" fmla="*/ 217 h 480"/>
                <a:gd name="T20" fmla="*/ 133 w 432"/>
                <a:gd name="T21" fmla="*/ 480 h 480"/>
                <a:gd name="T22" fmla="*/ 0 w 432"/>
                <a:gd name="T23" fmla="*/ 480 h 480"/>
                <a:gd name="T24" fmla="*/ 0 w 432"/>
                <a:gd name="T25" fmla="*/ 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480">
                  <a:moveTo>
                    <a:pt x="0" y="9"/>
                  </a:moveTo>
                  <a:cubicBezTo>
                    <a:pt x="133" y="9"/>
                    <a:pt x="133" y="9"/>
                    <a:pt x="133" y="9"/>
                  </a:cubicBezTo>
                  <a:cubicBezTo>
                    <a:pt x="133" y="75"/>
                    <a:pt x="133" y="75"/>
                    <a:pt x="133" y="75"/>
                  </a:cubicBezTo>
                  <a:cubicBezTo>
                    <a:pt x="164" y="36"/>
                    <a:pt x="204" y="0"/>
                    <a:pt x="272" y="0"/>
                  </a:cubicBezTo>
                  <a:cubicBezTo>
                    <a:pt x="373" y="0"/>
                    <a:pt x="432" y="67"/>
                    <a:pt x="432" y="175"/>
                  </a:cubicBezTo>
                  <a:cubicBezTo>
                    <a:pt x="432" y="480"/>
                    <a:pt x="432" y="480"/>
                    <a:pt x="432" y="480"/>
                  </a:cubicBezTo>
                  <a:cubicBezTo>
                    <a:pt x="298" y="480"/>
                    <a:pt x="298" y="480"/>
                    <a:pt x="298" y="480"/>
                  </a:cubicBezTo>
                  <a:cubicBezTo>
                    <a:pt x="298" y="217"/>
                    <a:pt x="298" y="217"/>
                    <a:pt x="298" y="217"/>
                  </a:cubicBezTo>
                  <a:cubicBezTo>
                    <a:pt x="298" y="154"/>
                    <a:pt x="268" y="121"/>
                    <a:pt x="217" y="121"/>
                  </a:cubicBezTo>
                  <a:cubicBezTo>
                    <a:pt x="166" y="121"/>
                    <a:pt x="133" y="154"/>
                    <a:pt x="133" y="217"/>
                  </a:cubicBezTo>
                  <a:cubicBezTo>
                    <a:pt x="133" y="480"/>
                    <a:pt x="133" y="480"/>
                    <a:pt x="133" y="480"/>
                  </a:cubicBezTo>
                  <a:cubicBezTo>
                    <a:pt x="0" y="480"/>
                    <a:pt x="0" y="480"/>
                    <a:pt x="0" y="480"/>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54" name="Freeform 9">
              <a:extLst>
                <a:ext uri="{FF2B5EF4-FFF2-40B4-BE49-F238E27FC236}">
                  <a16:creationId xmlns:a16="http://schemas.microsoft.com/office/drawing/2014/main" id="{AA27F0F6-EBAD-77B3-0964-617F5FC5A0BD}"/>
                </a:ext>
              </a:extLst>
            </p:cNvPr>
            <p:cNvSpPr>
              <a:spLocks/>
            </p:cNvSpPr>
            <p:nvPr userDrawn="1"/>
          </p:nvSpPr>
          <p:spPr bwMode="auto">
            <a:xfrm>
              <a:off x="6436593" y="2649538"/>
              <a:ext cx="1460500" cy="2063750"/>
            </a:xfrm>
            <a:custGeom>
              <a:avLst/>
              <a:gdLst>
                <a:gd name="T0" fmla="*/ 0 w 920"/>
                <a:gd name="T1" fmla="*/ 0 h 1300"/>
                <a:gd name="T2" fmla="*/ 270 w 920"/>
                <a:gd name="T3" fmla="*/ 0 h 1300"/>
                <a:gd name="T4" fmla="*/ 270 w 920"/>
                <a:gd name="T5" fmla="*/ 692 h 1300"/>
                <a:gd name="T6" fmla="*/ 585 w 920"/>
                <a:gd name="T7" fmla="*/ 346 h 1300"/>
                <a:gd name="T8" fmla="*/ 908 w 920"/>
                <a:gd name="T9" fmla="*/ 346 h 1300"/>
                <a:gd name="T10" fmla="*/ 547 w 920"/>
                <a:gd name="T11" fmla="*/ 721 h 1300"/>
                <a:gd name="T12" fmla="*/ 920 w 920"/>
                <a:gd name="T13" fmla="*/ 1300 h 1300"/>
                <a:gd name="T14" fmla="*/ 609 w 920"/>
                <a:gd name="T15" fmla="*/ 1300 h 1300"/>
                <a:gd name="T16" fmla="*/ 365 w 920"/>
                <a:gd name="T17" fmla="*/ 909 h 1300"/>
                <a:gd name="T18" fmla="*/ 270 w 920"/>
                <a:gd name="T19" fmla="*/ 1010 h 1300"/>
                <a:gd name="T20" fmla="*/ 270 w 920"/>
                <a:gd name="T21" fmla="*/ 1300 h 1300"/>
                <a:gd name="T22" fmla="*/ 0 w 920"/>
                <a:gd name="T23" fmla="*/ 1300 h 1300"/>
                <a:gd name="T24" fmla="*/ 0 w 920"/>
                <a:gd name="T25" fmla="*/ 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0" h="1300">
                  <a:moveTo>
                    <a:pt x="0" y="0"/>
                  </a:moveTo>
                  <a:lnTo>
                    <a:pt x="270" y="0"/>
                  </a:lnTo>
                  <a:lnTo>
                    <a:pt x="270" y="692"/>
                  </a:lnTo>
                  <a:lnTo>
                    <a:pt x="585" y="346"/>
                  </a:lnTo>
                  <a:lnTo>
                    <a:pt x="908" y="346"/>
                  </a:lnTo>
                  <a:lnTo>
                    <a:pt x="547" y="721"/>
                  </a:lnTo>
                  <a:lnTo>
                    <a:pt x="920" y="1300"/>
                  </a:lnTo>
                  <a:lnTo>
                    <a:pt x="609" y="1300"/>
                  </a:lnTo>
                  <a:lnTo>
                    <a:pt x="365" y="909"/>
                  </a:lnTo>
                  <a:lnTo>
                    <a:pt x="270" y="1010"/>
                  </a:lnTo>
                  <a:lnTo>
                    <a:pt x="270" y="1300"/>
                  </a:lnTo>
                  <a:lnTo>
                    <a:pt x="0" y="130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55" name="Freeform 10">
              <a:extLst>
                <a:ext uri="{FF2B5EF4-FFF2-40B4-BE49-F238E27FC236}">
                  <a16:creationId xmlns:a16="http://schemas.microsoft.com/office/drawing/2014/main" id="{0D449E32-BCCB-5FA7-37E4-30FF7569B638}"/>
                </a:ext>
              </a:extLst>
            </p:cNvPr>
            <p:cNvSpPr>
              <a:spLocks/>
            </p:cNvSpPr>
            <p:nvPr userDrawn="1"/>
          </p:nvSpPr>
          <p:spPr bwMode="auto">
            <a:xfrm>
              <a:off x="7919896" y="3173413"/>
              <a:ext cx="1227138" cy="1568450"/>
            </a:xfrm>
            <a:custGeom>
              <a:avLst/>
              <a:gdLst>
                <a:gd name="T0" fmla="*/ 0 w 383"/>
                <a:gd name="T1" fmla="*/ 417 h 488"/>
                <a:gd name="T2" fmla="*/ 57 w 383"/>
                <a:gd name="T3" fmla="*/ 329 h 488"/>
                <a:gd name="T4" fmla="*/ 206 w 383"/>
                <a:gd name="T5" fmla="*/ 385 h 488"/>
                <a:gd name="T6" fmla="*/ 262 w 383"/>
                <a:gd name="T7" fmla="*/ 350 h 488"/>
                <a:gd name="T8" fmla="*/ 262 w 383"/>
                <a:gd name="T9" fmla="*/ 348 h 488"/>
                <a:gd name="T10" fmla="*/ 165 w 383"/>
                <a:gd name="T11" fmla="*/ 294 h 488"/>
                <a:gd name="T12" fmla="*/ 24 w 383"/>
                <a:gd name="T13" fmla="*/ 152 h 488"/>
                <a:gd name="T14" fmla="*/ 24 w 383"/>
                <a:gd name="T15" fmla="*/ 150 h 488"/>
                <a:gd name="T16" fmla="*/ 196 w 383"/>
                <a:gd name="T17" fmla="*/ 0 h 488"/>
                <a:gd name="T18" fmla="*/ 372 w 383"/>
                <a:gd name="T19" fmla="*/ 55 h 488"/>
                <a:gd name="T20" fmla="*/ 321 w 383"/>
                <a:gd name="T21" fmla="*/ 147 h 488"/>
                <a:gd name="T22" fmla="*/ 194 w 383"/>
                <a:gd name="T23" fmla="*/ 103 h 488"/>
                <a:gd name="T24" fmla="*/ 144 w 383"/>
                <a:gd name="T25" fmla="*/ 136 h 488"/>
                <a:gd name="T26" fmla="*/ 144 w 383"/>
                <a:gd name="T27" fmla="*/ 138 h 488"/>
                <a:gd name="T28" fmla="*/ 240 w 383"/>
                <a:gd name="T29" fmla="*/ 194 h 488"/>
                <a:gd name="T30" fmla="*/ 383 w 383"/>
                <a:gd name="T31" fmla="*/ 334 h 488"/>
                <a:gd name="T32" fmla="*/ 383 w 383"/>
                <a:gd name="T33" fmla="*/ 336 h 488"/>
                <a:gd name="T34" fmla="*/ 203 w 383"/>
                <a:gd name="T35" fmla="*/ 488 h 488"/>
                <a:gd name="T36" fmla="*/ 0 w 383"/>
                <a:gd name="T37" fmla="*/ 41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3" h="488">
                  <a:moveTo>
                    <a:pt x="0" y="417"/>
                  </a:moveTo>
                  <a:cubicBezTo>
                    <a:pt x="57" y="329"/>
                    <a:pt x="57" y="329"/>
                    <a:pt x="57" y="329"/>
                  </a:cubicBezTo>
                  <a:cubicBezTo>
                    <a:pt x="108" y="366"/>
                    <a:pt x="162" y="385"/>
                    <a:pt x="206" y="385"/>
                  </a:cubicBezTo>
                  <a:cubicBezTo>
                    <a:pt x="245" y="385"/>
                    <a:pt x="262" y="371"/>
                    <a:pt x="262" y="350"/>
                  </a:cubicBezTo>
                  <a:cubicBezTo>
                    <a:pt x="262" y="348"/>
                    <a:pt x="262" y="348"/>
                    <a:pt x="262" y="348"/>
                  </a:cubicBezTo>
                  <a:cubicBezTo>
                    <a:pt x="262" y="319"/>
                    <a:pt x="217" y="309"/>
                    <a:pt x="165" y="294"/>
                  </a:cubicBezTo>
                  <a:cubicBezTo>
                    <a:pt x="99" y="274"/>
                    <a:pt x="24" y="243"/>
                    <a:pt x="24" y="152"/>
                  </a:cubicBezTo>
                  <a:cubicBezTo>
                    <a:pt x="24" y="150"/>
                    <a:pt x="24" y="150"/>
                    <a:pt x="24" y="150"/>
                  </a:cubicBezTo>
                  <a:cubicBezTo>
                    <a:pt x="24" y="54"/>
                    <a:pt x="101" y="0"/>
                    <a:pt x="196" y="0"/>
                  </a:cubicBezTo>
                  <a:cubicBezTo>
                    <a:pt x="256" y="0"/>
                    <a:pt x="321" y="21"/>
                    <a:pt x="372" y="55"/>
                  </a:cubicBezTo>
                  <a:cubicBezTo>
                    <a:pt x="321" y="147"/>
                    <a:pt x="321" y="147"/>
                    <a:pt x="321" y="147"/>
                  </a:cubicBezTo>
                  <a:cubicBezTo>
                    <a:pt x="275" y="120"/>
                    <a:pt x="228" y="103"/>
                    <a:pt x="194" y="103"/>
                  </a:cubicBezTo>
                  <a:cubicBezTo>
                    <a:pt x="161" y="103"/>
                    <a:pt x="144" y="118"/>
                    <a:pt x="144" y="136"/>
                  </a:cubicBezTo>
                  <a:cubicBezTo>
                    <a:pt x="144" y="138"/>
                    <a:pt x="144" y="138"/>
                    <a:pt x="144" y="138"/>
                  </a:cubicBezTo>
                  <a:cubicBezTo>
                    <a:pt x="144" y="164"/>
                    <a:pt x="189" y="176"/>
                    <a:pt x="240" y="194"/>
                  </a:cubicBezTo>
                  <a:cubicBezTo>
                    <a:pt x="306" y="216"/>
                    <a:pt x="383" y="248"/>
                    <a:pt x="383" y="334"/>
                  </a:cubicBezTo>
                  <a:cubicBezTo>
                    <a:pt x="383" y="336"/>
                    <a:pt x="383" y="336"/>
                    <a:pt x="383" y="336"/>
                  </a:cubicBezTo>
                  <a:cubicBezTo>
                    <a:pt x="383" y="440"/>
                    <a:pt x="305" y="488"/>
                    <a:pt x="203" y="488"/>
                  </a:cubicBezTo>
                  <a:cubicBezTo>
                    <a:pt x="137" y="488"/>
                    <a:pt x="63" y="466"/>
                    <a:pt x="0"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56" name="Oval 11">
              <a:extLst>
                <a:ext uri="{FF2B5EF4-FFF2-40B4-BE49-F238E27FC236}">
                  <a16:creationId xmlns:a16="http://schemas.microsoft.com/office/drawing/2014/main" id="{DF4FD3AA-2A1C-04CA-7759-A7926327B4AA}"/>
                </a:ext>
              </a:extLst>
            </p:cNvPr>
            <p:cNvSpPr>
              <a:spLocks noChangeArrowheads="1"/>
            </p:cNvSpPr>
            <p:nvPr userDrawn="1"/>
          </p:nvSpPr>
          <p:spPr bwMode="auto">
            <a:xfrm>
              <a:off x="9282260" y="4167188"/>
              <a:ext cx="544513" cy="546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3244196150"/>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_Alt">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3A0DD018-EAF2-48F3-ABFD-828A5E37FE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
            <a:ext cx="9144000" cy="5143447"/>
          </a:xfrm>
          <a:prstGeom prst="rect">
            <a:avLst/>
          </a:prstGeom>
        </p:spPr>
      </p:pic>
      <p:sp>
        <p:nvSpPr>
          <p:cNvPr id="56" name="Title 16"/>
          <p:cNvSpPr>
            <a:spLocks noGrp="1"/>
          </p:cNvSpPr>
          <p:nvPr>
            <p:ph type="title" hasCustomPrompt="1"/>
          </p:nvPr>
        </p:nvSpPr>
        <p:spPr bwMode="gray">
          <a:xfrm>
            <a:off x="562897" y="1143000"/>
            <a:ext cx="7436008" cy="2455026"/>
          </a:xfrm>
          <a:prstGeom prst="rect">
            <a:avLst/>
          </a:prstGeom>
        </p:spPr>
        <p:txBody>
          <a:bodyPr lIns="0" tIns="0" rIns="121899" bIns="0" anchor="b" anchorCtr="0"/>
          <a:lstStyle>
            <a:lvl1pPr marL="0" algn="l" defTabSz="914240" rtl="0" eaLnBrk="1" latinLnBrk="0" hangingPunct="1">
              <a:lnSpc>
                <a:spcPct val="75000"/>
              </a:lnSpc>
              <a:spcBef>
                <a:spcPct val="0"/>
              </a:spcBef>
              <a:buNone/>
              <a:defRPr lang="en-US" sz="6000" b="1" kern="1200" cap="none" spc="-113" baseline="0" dirty="0">
                <a:solidFill>
                  <a:schemeClr val="bg1"/>
                </a:solidFill>
                <a:latin typeface="Arial" pitchFamily="34" charset="0"/>
                <a:ea typeface="+mn-ea"/>
                <a:cs typeface="Arial" pitchFamily="34" charset="0"/>
              </a:defRPr>
            </a:lvl1pPr>
          </a:lstStyle>
          <a:p>
            <a:r>
              <a:rPr lang="en-US" dirty="0"/>
              <a:t>Presentation</a:t>
            </a:r>
            <a:br>
              <a:rPr lang="en-US" dirty="0"/>
            </a:br>
            <a:r>
              <a:rPr lang="en-US" dirty="0"/>
              <a:t>title here</a:t>
            </a:r>
          </a:p>
        </p:txBody>
      </p:sp>
      <p:sp>
        <p:nvSpPr>
          <p:cNvPr id="55" name="Subtitle 2"/>
          <p:cNvSpPr>
            <a:spLocks noGrp="1"/>
          </p:cNvSpPr>
          <p:nvPr>
            <p:ph type="subTitle" idx="1" hasCustomPrompt="1"/>
          </p:nvPr>
        </p:nvSpPr>
        <p:spPr bwMode="gray">
          <a:xfrm>
            <a:off x="570459" y="3784586"/>
            <a:ext cx="7436008" cy="267462"/>
          </a:xfrm>
          <a:prstGeom prst="rect">
            <a:avLst/>
          </a:prstGeom>
        </p:spPr>
        <p:txBody>
          <a:bodyPr lIns="0" tIns="0" rIns="0" bIns="0" anchor="t" anchorCtr="0"/>
          <a:lstStyle>
            <a:lvl1pPr marL="0" indent="0" algn="l" defTabSz="914240" rtl="0" eaLnBrk="1" latinLnBrk="0" hangingPunct="1">
              <a:lnSpc>
                <a:spcPct val="90000"/>
              </a:lnSpc>
              <a:spcBef>
                <a:spcPct val="0"/>
              </a:spcBef>
              <a:buNone/>
              <a:defRPr lang="en-US" sz="1950" b="0" kern="1200" cap="none" spc="0" baseline="0" dirty="0">
                <a:solidFill>
                  <a:schemeClr val="bg1"/>
                </a:solidFill>
                <a:latin typeface="Arial" pitchFamily="34" charset="0"/>
                <a:ea typeface="+mn-ea"/>
                <a:cs typeface="Arial" pitchFamily="34" charset="0"/>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a:t>Speaker Name | Date</a:t>
            </a:r>
          </a:p>
        </p:txBody>
      </p:sp>
      <p:grpSp>
        <p:nvGrpSpPr>
          <p:cNvPr id="68" name="Group 67">
            <a:extLst>
              <a:ext uri="{FF2B5EF4-FFF2-40B4-BE49-F238E27FC236}">
                <a16:creationId xmlns:a16="http://schemas.microsoft.com/office/drawing/2014/main" id="{C178D7C6-5801-6B30-A6A7-963788E95D85}"/>
              </a:ext>
            </a:extLst>
          </p:cNvPr>
          <p:cNvGrpSpPr>
            <a:grpSpLocks noChangeAspect="1"/>
          </p:cNvGrpSpPr>
          <p:nvPr/>
        </p:nvGrpSpPr>
        <p:grpSpPr>
          <a:xfrm rot="16200000">
            <a:off x="7614473" y="1907093"/>
            <a:ext cx="2293620" cy="765435"/>
            <a:chOff x="547688" y="952500"/>
            <a:chExt cx="12190413" cy="4067175"/>
          </a:xfrm>
        </p:grpSpPr>
        <p:sp>
          <p:nvSpPr>
            <p:cNvPr id="69" name="Rectangle 68">
              <a:extLst>
                <a:ext uri="{FF2B5EF4-FFF2-40B4-BE49-F238E27FC236}">
                  <a16:creationId xmlns:a16="http://schemas.microsoft.com/office/drawing/2014/main" id="{69E9C34A-28EF-207E-149B-9EBED2862D65}"/>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0" name="Freeform 7">
              <a:extLst>
                <a:ext uri="{FF2B5EF4-FFF2-40B4-BE49-F238E27FC236}">
                  <a16:creationId xmlns:a16="http://schemas.microsoft.com/office/drawing/2014/main" id="{158C3A6B-F5BB-E37E-DB3D-C1ABEA07F210}"/>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1" name="Freeform 8">
              <a:extLst>
                <a:ext uri="{FF2B5EF4-FFF2-40B4-BE49-F238E27FC236}">
                  <a16:creationId xmlns:a16="http://schemas.microsoft.com/office/drawing/2014/main" id="{A56AE87F-217D-4207-F227-987A2E7FEBFA}"/>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2" name="Freeform 9">
              <a:extLst>
                <a:ext uri="{FF2B5EF4-FFF2-40B4-BE49-F238E27FC236}">
                  <a16:creationId xmlns:a16="http://schemas.microsoft.com/office/drawing/2014/main" id="{D65BCC2D-74A9-8E37-6BBC-33B74966DAC1}"/>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3" name="Freeform 10">
              <a:extLst>
                <a:ext uri="{FF2B5EF4-FFF2-40B4-BE49-F238E27FC236}">
                  <a16:creationId xmlns:a16="http://schemas.microsoft.com/office/drawing/2014/main" id="{BA8558ED-E4BF-D888-EF3B-A311AFE8C47C}"/>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4" name="Freeform 10">
              <a:extLst>
                <a:ext uri="{FF2B5EF4-FFF2-40B4-BE49-F238E27FC236}">
                  <a16:creationId xmlns:a16="http://schemas.microsoft.com/office/drawing/2014/main" id="{AFF1776F-9DBA-D51E-8F71-E1FB30D76794}"/>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5" name="Freeform 11">
              <a:extLst>
                <a:ext uri="{FF2B5EF4-FFF2-40B4-BE49-F238E27FC236}">
                  <a16:creationId xmlns:a16="http://schemas.microsoft.com/office/drawing/2014/main" id="{820D6E3B-9704-EBDF-9D0D-A571A36CBC77}"/>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76" name="Freeform 5">
            <a:extLst>
              <a:ext uri="{FF2B5EF4-FFF2-40B4-BE49-F238E27FC236}">
                <a16:creationId xmlns:a16="http://schemas.microsoft.com/office/drawing/2014/main" id="{C002511A-253F-7F55-6C4F-3D51611D3CBF}"/>
              </a:ext>
            </a:extLst>
          </p:cNvPr>
          <p:cNvSpPr>
            <a:spLocks noChangeAspect="1" noEditPoints="1"/>
          </p:cNvSpPr>
          <p:nvPr/>
        </p:nvSpPr>
        <p:spPr bwMode="auto">
          <a:xfrm>
            <a:off x="562897" y="571500"/>
            <a:ext cx="2956568" cy="234353"/>
          </a:xfrm>
          <a:custGeom>
            <a:avLst/>
            <a:gdLst>
              <a:gd name="T0" fmla="*/ 557 w 2065"/>
              <a:gd name="T1" fmla="*/ 102 h 161"/>
              <a:gd name="T2" fmla="*/ 510 w 2065"/>
              <a:gd name="T3" fmla="*/ 76 h 161"/>
              <a:gd name="T4" fmla="*/ 583 w 2065"/>
              <a:gd name="T5" fmla="*/ 36 h 161"/>
              <a:gd name="T6" fmla="*/ 641 w 2065"/>
              <a:gd name="T7" fmla="*/ 34 h 161"/>
              <a:gd name="T8" fmla="*/ 2038 w 2065"/>
              <a:gd name="T9" fmla="*/ 1 h 161"/>
              <a:gd name="T10" fmla="*/ 706 w 2065"/>
              <a:gd name="T11" fmla="*/ 59 h 161"/>
              <a:gd name="T12" fmla="*/ 733 w 2065"/>
              <a:gd name="T13" fmla="*/ 100 h 161"/>
              <a:gd name="T14" fmla="*/ 1999 w 2065"/>
              <a:gd name="T15" fmla="*/ 132 h 161"/>
              <a:gd name="T16" fmla="*/ 760 w 2065"/>
              <a:gd name="T17" fmla="*/ 84 h 161"/>
              <a:gd name="T18" fmla="*/ 787 w 2065"/>
              <a:gd name="T19" fmla="*/ 93 h 161"/>
              <a:gd name="T20" fmla="*/ 828 w 2065"/>
              <a:gd name="T21" fmla="*/ 76 h 161"/>
              <a:gd name="T22" fmla="*/ 133 w 2065"/>
              <a:gd name="T23" fmla="*/ 36 h 161"/>
              <a:gd name="T24" fmla="*/ 166 w 2065"/>
              <a:gd name="T25" fmla="*/ 78 h 161"/>
              <a:gd name="T26" fmla="*/ 225 w 2065"/>
              <a:gd name="T27" fmla="*/ 132 h 161"/>
              <a:gd name="T28" fmla="*/ 32 w 2065"/>
              <a:gd name="T29" fmla="*/ 40 h 161"/>
              <a:gd name="T30" fmla="*/ 5 w 2065"/>
              <a:gd name="T31" fmla="*/ 43 h 161"/>
              <a:gd name="T32" fmla="*/ 0 w 2065"/>
              <a:gd name="T33" fmla="*/ 114 h 161"/>
              <a:gd name="T34" fmla="*/ 266 w 2065"/>
              <a:gd name="T35" fmla="*/ 43 h 161"/>
              <a:gd name="T36" fmla="*/ 258 w 2065"/>
              <a:gd name="T37" fmla="*/ 104 h 161"/>
              <a:gd name="T38" fmla="*/ 347 w 2065"/>
              <a:gd name="T39" fmla="*/ 76 h 161"/>
              <a:gd name="T40" fmla="*/ 285 w 2065"/>
              <a:gd name="T41" fmla="*/ 103 h 161"/>
              <a:gd name="T42" fmla="*/ 429 w 2065"/>
              <a:gd name="T43" fmla="*/ 36 h 161"/>
              <a:gd name="T44" fmla="*/ 479 w 2065"/>
              <a:gd name="T45" fmla="*/ 128 h 161"/>
              <a:gd name="T46" fmla="*/ 479 w 2065"/>
              <a:gd name="T47" fmla="*/ 36 h 161"/>
              <a:gd name="T48" fmla="*/ 354 w 2065"/>
              <a:gd name="T49" fmla="*/ 132 h 161"/>
              <a:gd name="T50" fmla="*/ 382 w 2065"/>
              <a:gd name="T51" fmla="*/ 55 h 161"/>
              <a:gd name="T52" fmla="*/ 1387 w 2065"/>
              <a:gd name="T53" fmla="*/ 84 h 161"/>
              <a:gd name="T54" fmla="*/ 1335 w 2065"/>
              <a:gd name="T55" fmla="*/ 58 h 161"/>
              <a:gd name="T56" fmla="*/ 1834 w 2065"/>
              <a:gd name="T57" fmla="*/ 132 h 161"/>
              <a:gd name="T58" fmla="*/ 1748 w 2065"/>
              <a:gd name="T59" fmla="*/ 34 h 161"/>
              <a:gd name="T60" fmla="*/ 1748 w 2065"/>
              <a:gd name="T61" fmla="*/ 34 h 161"/>
              <a:gd name="T62" fmla="*/ 1773 w 2065"/>
              <a:gd name="T63" fmla="*/ 84 h 161"/>
              <a:gd name="T64" fmla="*/ 1465 w 2065"/>
              <a:gd name="T65" fmla="*/ 109 h 161"/>
              <a:gd name="T66" fmla="*/ 1480 w 2065"/>
              <a:gd name="T67" fmla="*/ 148 h 161"/>
              <a:gd name="T68" fmla="*/ 1442 w 2065"/>
              <a:gd name="T69" fmla="*/ 102 h 161"/>
              <a:gd name="T70" fmla="*/ 1675 w 2065"/>
              <a:gd name="T71" fmla="*/ 37 h 161"/>
              <a:gd name="T72" fmla="*/ 1655 w 2065"/>
              <a:gd name="T73" fmla="*/ 7 h 161"/>
              <a:gd name="T74" fmla="*/ 1648 w 2065"/>
              <a:gd name="T75" fmla="*/ 132 h 161"/>
              <a:gd name="T76" fmla="*/ 1526 w 2065"/>
              <a:gd name="T77" fmla="*/ 36 h 161"/>
              <a:gd name="T78" fmla="*/ 1528 w 2065"/>
              <a:gd name="T79" fmla="*/ 161 h 161"/>
              <a:gd name="T80" fmla="*/ 980 w 2065"/>
              <a:gd name="T81" fmla="*/ 49 h 161"/>
              <a:gd name="T82" fmla="*/ 997 w 2065"/>
              <a:gd name="T83" fmla="*/ 59 h 161"/>
              <a:gd name="T84" fmla="*/ 1250 w 2065"/>
              <a:gd name="T85" fmla="*/ 132 h 161"/>
              <a:gd name="T86" fmla="*/ 1075 w 2065"/>
              <a:gd name="T87" fmla="*/ 49 h 161"/>
              <a:gd name="T88" fmla="*/ 1092 w 2065"/>
              <a:gd name="T89" fmla="*/ 59 h 161"/>
              <a:gd name="T90" fmla="*/ 910 w 2065"/>
              <a:gd name="T91" fmla="*/ 111 h 161"/>
              <a:gd name="T92" fmla="*/ 909 w 2065"/>
              <a:gd name="T93" fmla="*/ 34 h 161"/>
              <a:gd name="T94" fmla="*/ 910 w 2065"/>
              <a:gd name="T95" fmla="*/ 111 h 161"/>
              <a:gd name="T96" fmla="*/ 1962 w 2065"/>
              <a:gd name="T97" fmla="*/ 77 h 161"/>
              <a:gd name="T98" fmla="*/ 1962 w 2065"/>
              <a:gd name="T99" fmla="*/ 132 h 161"/>
              <a:gd name="T100" fmla="*/ 1941 w 2065"/>
              <a:gd name="T101" fmla="*/ 115 h 161"/>
              <a:gd name="T102" fmla="*/ 1193 w 2065"/>
              <a:gd name="T103" fmla="*/ 34 h 161"/>
              <a:gd name="T104" fmla="*/ 1193 w 2065"/>
              <a:gd name="T105" fmla="*/ 34 h 161"/>
              <a:gd name="T106" fmla="*/ 1218 w 2065"/>
              <a:gd name="T107" fmla="*/ 8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5" h="161">
                <a:moveTo>
                  <a:pt x="530" y="34"/>
                </a:moveTo>
                <a:cubicBezTo>
                  <a:pt x="502" y="34"/>
                  <a:pt x="483" y="57"/>
                  <a:pt x="483" y="84"/>
                </a:cubicBezTo>
                <a:cubicBezTo>
                  <a:pt x="483" y="84"/>
                  <a:pt x="483" y="84"/>
                  <a:pt x="483" y="84"/>
                </a:cubicBezTo>
                <a:cubicBezTo>
                  <a:pt x="483" y="114"/>
                  <a:pt x="504" y="134"/>
                  <a:pt x="533" y="134"/>
                </a:cubicBezTo>
                <a:cubicBezTo>
                  <a:pt x="551" y="134"/>
                  <a:pt x="563" y="127"/>
                  <a:pt x="572" y="116"/>
                </a:cubicBezTo>
                <a:cubicBezTo>
                  <a:pt x="557" y="102"/>
                  <a:pt x="557" y="102"/>
                  <a:pt x="557" y="102"/>
                </a:cubicBezTo>
                <a:cubicBezTo>
                  <a:pt x="549" y="109"/>
                  <a:pt x="543" y="112"/>
                  <a:pt x="533" y="112"/>
                </a:cubicBezTo>
                <a:cubicBezTo>
                  <a:pt x="521" y="112"/>
                  <a:pt x="513" y="106"/>
                  <a:pt x="510" y="93"/>
                </a:cubicBezTo>
                <a:cubicBezTo>
                  <a:pt x="577" y="93"/>
                  <a:pt x="577" y="93"/>
                  <a:pt x="577" y="93"/>
                </a:cubicBezTo>
                <a:cubicBezTo>
                  <a:pt x="577" y="91"/>
                  <a:pt x="577" y="88"/>
                  <a:pt x="577" y="86"/>
                </a:cubicBezTo>
                <a:cubicBezTo>
                  <a:pt x="577" y="59"/>
                  <a:pt x="563" y="34"/>
                  <a:pt x="530" y="34"/>
                </a:cubicBezTo>
                <a:close/>
                <a:moveTo>
                  <a:pt x="510" y="76"/>
                </a:moveTo>
                <a:cubicBezTo>
                  <a:pt x="512" y="64"/>
                  <a:pt x="519" y="56"/>
                  <a:pt x="530" y="56"/>
                </a:cubicBezTo>
                <a:cubicBezTo>
                  <a:pt x="542" y="56"/>
                  <a:pt x="549" y="64"/>
                  <a:pt x="551" y="76"/>
                </a:cubicBezTo>
                <a:lnTo>
                  <a:pt x="510" y="76"/>
                </a:lnTo>
                <a:close/>
                <a:moveTo>
                  <a:pt x="610" y="55"/>
                </a:moveTo>
                <a:cubicBezTo>
                  <a:pt x="610" y="36"/>
                  <a:pt x="610" y="36"/>
                  <a:pt x="610" y="36"/>
                </a:cubicBezTo>
                <a:cubicBezTo>
                  <a:pt x="583" y="36"/>
                  <a:pt x="583" y="36"/>
                  <a:pt x="583" y="36"/>
                </a:cubicBezTo>
                <a:cubicBezTo>
                  <a:pt x="583" y="132"/>
                  <a:pt x="583" y="132"/>
                  <a:pt x="583" y="132"/>
                </a:cubicBezTo>
                <a:cubicBezTo>
                  <a:pt x="610" y="132"/>
                  <a:pt x="610" y="132"/>
                  <a:pt x="610" y="132"/>
                </a:cubicBezTo>
                <a:cubicBezTo>
                  <a:pt x="610" y="97"/>
                  <a:pt x="610" y="97"/>
                  <a:pt x="610" y="97"/>
                </a:cubicBezTo>
                <a:cubicBezTo>
                  <a:pt x="610" y="74"/>
                  <a:pt x="621" y="63"/>
                  <a:pt x="640" y="63"/>
                </a:cubicBezTo>
                <a:cubicBezTo>
                  <a:pt x="641" y="63"/>
                  <a:pt x="641" y="63"/>
                  <a:pt x="641" y="63"/>
                </a:cubicBezTo>
                <a:cubicBezTo>
                  <a:pt x="641" y="34"/>
                  <a:pt x="641" y="34"/>
                  <a:pt x="641" y="34"/>
                </a:cubicBezTo>
                <a:cubicBezTo>
                  <a:pt x="625" y="33"/>
                  <a:pt x="616" y="42"/>
                  <a:pt x="610" y="55"/>
                </a:cubicBezTo>
                <a:close/>
                <a:moveTo>
                  <a:pt x="2038" y="1"/>
                </a:moveTo>
                <a:cubicBezTo>
                  <a:pt x="2038" y="132"/>
                  <a:pt x="2038" y="132"/>
                  <a:pt x="2038" y="132"/>
                </a:cubicBezTo>
                <a:cubicBezTo>
                  <a:pt x="2065" y="132"/>
                  <a:pt x="2065" y="132"/>
                  <a:pt x="2065" y="132"/>
                </a:cubicBezTo>
                <a:cubicBezTo>
                  <a:pt x="2065" y="1"/>
                  <a:pt x="2065" y="1"/>
                  <a:pt x="2065" y="1"/>
                </a:cubicBezTo>
                <a:lnTo>
                  <a:pt x="2038" y="1"/>
                </a:lnTo>
                <a:close/>
                <a:moveTo>
                  <a:pt x="733" y="11"/>
                </a:moveTo>
                <a:cubicBezTo>
                  <a:pt x="706" y="11"/>
                  <a:pt x="706" y="11"/>
                  <a:pt x="706" y="11"/>
                </a:cubicBezTo>
                <a:cubicBezTo>
                  <a:pt x="706" y="36"/>
                  <a:pt x="706" y="36"/>
                  <a:pt x="706" y="36"/>
                </a:cubicBezTo>
                <a:cubicBezTo>
                  <a:pt x="694" y="36"/>
                  <a:pt x="694" y="36"/>
                  <a:pt x="694" y="36"/>
                </a:cubicBezTo>
                <a:cubicBezTo>
                  <a:pt x="694" y="59"/>
                  <a:pt x="694" y="59"/>
                  <a:pt x="694" y="59"/>
                </a:cubicBezTo>
                <a:cubicBezTo>
                  <a:pt x="706" y="59"/>
                  <a:pt x="706" y="59"/>
                  <a:pt x="706" y="59"/>
                </a:cubicBezTo>
                <a:cubicBezTo>
                  <a:pt x="706" y="105"/>
                  <a:pt x="706" y="105"/>
                  <a:pt x="706" y="105"/>
                </a:cubicBezTo>
                <a:cubicBezTo>
                  <a:pt x="706" y="127"/>
                  <a:pt x="717" y="134"/>
                  <a:pt x="734" y="134"/>
                </a:cubicBezTo>
                <a:cubicBezTo>
                  <a:pt x="743" y="134"/>
                  <a:pt x="750" y="132"/>
                  <a:pt x="755" y="128"/>
                </a:cubicBezTo>
                <a:cubicBezTo>
                  <a:pt x="755" y="106"/>
                  <a:pt x="755" y="106"/>
                  <a:pt x="755" y="106"/>
                </a:cubicBezTo>
                <a:cubicBezTo>
                  <a:pt x="752" y="108"/>
                  <a:pt x="747" y="110"/>
                  <a:pt x="742" y="110"/>
                </a:cubicBezTo>
                <a:cubicBezTo>
                  <a:pt x="736" y="110"/>
                  <a:pt x="733" y="107"/>
                  <a:pt x="733" y="100"/>
                </a:cubicBezTo>
                <a:cubicBezTo>
                  <a:pt x="733" y="59"/>
                  <a:pt x="733" y="59"/>
                  <a:pt x="733" y="59"/>
                </a:cubicBezTo>
                <a:cubicBezTo>
                  <a:pt x="756" y="59"/>
                  <a:pt x="756" y="59"/>
                  <a:pt x="756" y="59"/>
                </a:cubicBezTo>
                <a:cubicBezTo>
                  <a:pt x="756" y="36"/>
                  <a:pt x="756" y="36"/>
                  <a:pt x="756" y="36"/>
                </a:cubicBezTo>
                <a:cubicBezTo>
                  <a:pt x="733" y="36"/>
                  <a:pt x="733" y="36"/>
                  <a:pt x="733" y="36"/>
                </a:cubicBezTo>
                <a:lnTo>
                  <a:pt x="733" y="11"/>
                </a:lnTo>
                <a:close/>
                <a:moveTo>
                  <a:pt x="1999" y="132"/>
                </a:moveTo>
                <a:cubicBezTo>
                  <a:pt x="2027" y="132"/>
                  <a:pt x="2027" y="132"/>
                  <a:pt x="2027" y="132"/>
                </a:cubicBezTo>
                <a:cubicBezTo>
                  <a:pt x="2027" y="1"/>
                  <a:pt x="2027" y="1"/>
                  <a:pt x="2027" y="1"/>
                </a:cubicBezTo>
                <a:cubicBezTo>
                  <a:pt x="1999" y="1"/>
                  <a:pt x="1999" y="1"/>
                  <a:pt x="1999" y="1"/>
                </a:cubicBezTo>
                <a:lnTo>
                  <a:pt x="1999" y="132"/>
                </a:lnTo>
                <a:close/>
                <a:moveTo>
                  <a:pt x="807" y="34"/>
                </a:moveTo>
                <a:cubicBezTo>
                  <a:pt x="779" y="34"/>
                  <a:pt x="760" y="57"/>
                  <a:pt x="760" y="84"/>
                </a:cubicBezTo>
                <a:cubicBezTo>
                  <a:pt x="760" y="84"/>
                  <a:pt x="760" y="84"/>
                  <a:pt x="760" y="84"/>
                </a:cubicBezTo>
                <a:cubicBezTo>
                  <a:pt x="760" y="114"/>
                  <a:pt x="781" y="134"/>
                  <a:pt x="810" y="134"/>
                </a:cubicBezTo>
                <a:cubicBezTo>
                  <a:pt x="827" y="134"/>
                  <a:pt x="840" y="127"/>
                  <a:pt x="849" y="116"/>
                </a:cubicBezTo>
                <a:cubicBezTo>
                  <a:pt x="834" y="102"/>
                  <a:pt x="834" y="102"/>
                  <a:pt x="834" y="102"/>
                </a:cubicBezTo>
                <a:cubicBezTo>
                  <a:pt x="826" y="109"/>
                  <a:pt x="820" y="112"/>
                  <a:pt x="810" y="112"/>
                </a:cubicBezTo>
                <a:cubicBezTo>
                  <a:pt x="798" y="112"/>
                  <a:pt x="790" y="106"/>
                  <a:pt x="787" y="93"/>
                </a:cubicBezTo>
                <a:cubicBezTo>
                  <a:pt x="854" y="93"/>
                  <a:pt x="854" y="93"/>
                  <a:pt x="854" y="93"/>
                </a:cubicBezTo>
                <a:cubicBezTo>
                  <a:pt x="854" y="91"/>
                  <a:pt x="854" y="88"/>
                  <a:pt x="854" y="86"/>
                </a:cubicBezTo>
                <a:cubicBezTo>
                  <a:pt x="854" y="59"/>
                  <a:pt x="839" y="34"/>
                  <a:pt x="807" y="34"/>
                </a:cubicBezTo>
                <a:close/>
                <a:moveTo>
                  <a:pt x="787" y="76"/>
                </a:moveTo>
                <a:cubicBezTo>
                  <a:pt x="789" y="64"/>
                  <a:pt x="796" y="56"/>
                  <a:pt x="807" y="56"/>
                </a:cubicBezTo>
                <a:cubicBezTo>
                  <a:pt x="819" y="56"/>
                  <a:pt x="826" y="64"/>
                  <a:pt x="828" y="76"/>
                </a:cubicBezTo>
                <a:lnTo>
                  <a:pt x="787" y="76"/>
                </a:lnTo>
                <a:close/>
                <a:moveTo>
                  <a:pt x="220" y="34"/>
                </a:moveTo>
                <a:cubicBezTo>
                  <a:pt x="207" y="34"/>
                  <a:pt x="197" y="39"/>
                  <a:pt x="189" y="49"/>
                </a:cubicBezTo>
                <a:cubicBezTo>
                  <a:pt x="184" y="40"/>
                  <a:pt x="174" y="34"/>
                  <a:pt x="161" y="34"/>
                </a:cubicBezTo>
                <a:cubicBezTo>
                  <a:pt x="148" y="34"/>
                  <a:pt x="139" y="41"/>
                  <a:pt x="133" y="50"/>
                </a:cubicBezTo>
                <a:cubicBezTo>
                  <a:pt x="133" y="36"/>
                  <a:pt x="133" y="36"/>
                  <a:pt x="133" y="36"/>
                </a:cubicBezTo>
                <a:cubicBezTo>
                  <a:pt x="106" y="36"/>
                  <a:pt x="106" y="36"/>
                  <a:pt x="106" y="36"/>
                </a:cubicBezTo>
                <a:cubicBezTo>
                  <a:pt x="106" y="132"/>
                  <a:pt x="106" y="132"/>
                  <a:pt x="106" y="132"/>
                </a:cubicBezTo>
                <a:cubicBezTo>
                  <a:pt x="133" y="132"/>
                  <a:pt x="133" y="132"/>
                  <a:pt x="133" y="132"/>
                </a:cubicBezTo>
                <a:cubicBezTo>
                  <a:pt x="133" y="78"/>
                  <a:pt x="133" y="78"/>
                  <a:pt x="133" y="78"/>
                </a:cubicBezTo>
                <a:cubicBezTo>
                  <a:pt x="133" y="65"/>
                  <a:pt x="139" y="59"/>
                  <a:pt x="150" y="59"/>
                </a:cubicBezTo>
                <a:cubicBezTo>
                  <a:pt x="160" y="59"/>
                  <a:pt x="166" y="65"/>
                  <a:pt x="166" y="78"/>
                </a:cubicBezTo>
                <a:cubicBezTo>
                  <a:pt x="166" y="132"/>
                  <a:pt x="166" y="132"/>
                  <a:pt x="166" y="132"/>
                </a:cubicBezTo>
                <a:cubicBezTo>
                  <a:pt x="193" y="132"/>
                  <a:pt x="193" y="132"/>
                  <a:pt x="193" y="132"/>
                </a:cubicBezTo>
                <a:cubicBezTo>
                  <a:pt x="193" y="78"/>
                  <a:pt x="193" y="78"/>
                  <a:pt x="193" y="78"/>
                </a:cubicBezTo>
                <a:cubicBezTo>
                  <a:pt x="193" y="65"/>
                  <a:pt x="199" y="59"/>
                  <a:pt x="209" y="59"/>
                </a:cubicBezTo>
                <a:cubicBezTo>
                  <a:pt x="220" y="59"/>
                  <a:pt x="225" y="65"/>
                  <a:pt x="225" y="78"/>
                </a:cubicBezTo>
                <a:cubicBezTo>
                  <a:pt x="225" y="132"/>
                  <a:pt x="225" y="132"/>
                  <a:pt x="225" y="132"/>
                </a:cubicBezTo>
                <a:cubicBezTo>
                  <a:pt x="253" y="132"/>
                  <a:pt x="253" y="132"/>
                  <a:pt x="253" y="132"/>
                </a:cubicBezTo>
                <a:cubicBezTo>
                  <a:pt x="253" y="69"/>
                  <a:pt x="253" y="69"/>
                  <a:pt x="253" y="69"/>
                </a:cubicBezTo>
                <a:cubicBezTo>
                  <a:pt x="253" y="46"/>
                  <a:pt x="240" y="34"/>
                  <a:pt x="220" y="34"/>
                </a:cubicBezTo>
                <a:close/>
                <a:moveTo>
                  <a:pt x="59" y="57"/>
                </a:moveTo>
                <a:cubicBezTo>
                  <a:pt x="38" y="51"/>
                  <a:pt x="32" y="49"/>
                  <a:pt x="32" y="40"/>
                </a:cubicBezTo>
                <a:cubicBezTo>
                  <a:pt x="32" y="40"/>
                  <a:pt x="32" y="40"/>
                  <a:pt x="32" y="40"/>
                </a:cubicBezTo>
                <a:cubicBezTo>
                  <a:pt x="32" y="34"/>
                  <a:pt x="38" y="29"/>
                  <a:pt x="48" y="29"/>
                </a:cubicBezTo>
                <a:cubicBezTo>
                  <a:pt x="59" y="29"/>
                  <a:pt x="70" y="34"/>
                  <a:pt x="81" y="41"/>
                </a:cubicBezTo>
                <a:cubicBezTo>
                  <a:pt x="95" y="21"/>
                  <a:pt x="95" y="21"/>
                  <a:pt x="95" y="21"/>
                </a:cubicBezTo>
                <a:cubicBezTo>
                  <a:pt x="83" y="10"/>
                  <a:pt x="67" y="5"/>
                  <a:pt x="49" y="5"/>
                </a:cubicBezTo>
                <a:cubicBezTo>
                  <a:pt x="23" y="5"/>
                  <a:pt x="5" y="20"/>
                  <a:pt x="5" y="43"/>
                </a:cubicBezTo>
                <a:cubicBezTo>
                  <a:pt x="5" y="43"/>
                  <a:pt x="5" y="43"/>
                  <a:pt x="5" y="43"/>
                </a:cubicBezTo>
                <a:cubicBezTo>
                  <a:pt x="5" y="68"/>
                  <a:pt x="21" y="75"/>
                  <a:pt x="46" y="81"/>
                </a:cubicBezTo>
                <a:cubicBezTo>
                  <a:pt x="67" y="87"/>
                  <a:pt x="72" y="90"/>
                  <a:pt x="72" y="97"/>
                </a:cubicBezTo>
                <a:cubicBezTo>
                  <a:pt x="72" y="98"/>
                  <a:pt x="72" y="98"/>
                  <a:pt x="72" y="98"/>
                </a:cubicBezTo>
                <a:cubicBezTo>
                  <a:pt x="72" y="105"/>
                  <a:pt x="65" y="109"/>
                  <a:pt x="54" y="109"/>
                </a:cubicBezTo>
                <a:cubicBezTo>
                  <a:pt x="39" y="109"/>
                  <a:pt x="27" y="104"/>
                  <a:pt x="16" y="94"/>
                </a:cubicBezTo>
                <a:cubicBezTo>
                  <a:pt x="0" y="114"/>
                  <a:pt x="0" y="114"/>
                  <a:pt x="0" y="114"/>
                </a:cubicBezTo>
                <a:cubicBezTo>
                  <a:pt x="15" y="127"/>
                  <a:pt x="34" y="134"/>
                  <a:pt x="53" y="134"/>
                </a:cubicBezTo>
                <a:cubicBezTo>
                  <a:pt x="80" y="134"/>
                  <a:pt x="99" y="120"/>
                  <a:pt x="99" y="95"/>
                </a:cubicBezTo>
                <a:cubicBezTo>
                  <a:pt x="99" y="95"/>
                  <a:pt x="99" y="95"/>
                  <a:pt x="99" y="95"/>
                </a:cubicBezTo>
                <a:cubicBezTo>
                  <a:pt x="99" y="73"/>
                  <a:pt x="85" y="63"/>
                  <a:pt x="59" y="57"/>
                </a:cubicBezTo>
                <a:close/>
                <a:moveTo>
                  <a:pt x="304" y="35"/>
                </a:moveTo>
                <a:cubicBezTo>
                  <a:pt x="287" y="35"/>
                  <a:pt x="277" y="38"/>
                  <a:pt x="266" y="43"/>
                </a:cubicBezTo>
                <a:cubicBezTo>
                  <a:pt x="273" y="63"/>
                  <a:pt x="273" y="63"/>
                  <a:pt x="273" y="63"/>
                </a:cubicBezTo>
                <a:cubicBezTo>
                  <a:pt x="282" y="60"/>
                  <a:pt x="289" y="58"/>
                  <a:pt x="300" y="58"/>
                </a:cubicBezTo>
                <a:cubicBezTo>
                  <a:pt x="313" y="58"/>
                  <a:pt x="320" y="64"/>
                  <a:pt x="320" y="76"/>
                </a:cubicBezTo>
                <a:cubicBezTo>
                  <a:pt x="320" y="77"/>
                  <a:pt x="320" y="77"/>
                  <a:pt x="320" y="77"/>
                </a:cubicBezTo>
                <a:cubicBezTo>
                  <a:pt x="314" y="75"/>
                  <a:pt x="307" y="73"/>
                  <a:pt x="297" y="73"/>
                </a:cubicBezTo>
                <a:cubicBezTo>
                  <a:pt x="274" y="73"/>
                  <a:pt x="258" y="83"/>
                  <a:pt x="258" y="104"/>
                </a:cubicBezTo>
                <a:cubicBezTo>
                  <a:pt x="258" y="104"/>
                  <a:pt x="258" y="104"/>
                  <a:pt x="258" y="104"/>
                </a:cubicBezTo>
                <a:cubicBezTo>
                  <a:pt x="258" y="123"/>
                  <a:pt x="273" y="134"/>
                  <a:pt x="291" y="134"/>
                </a:cubicBezTo>
                <a:cubicBezTo>
                  <a:pt x="304" y="134"/>
                  <a:pt x="314" y="129"/>
                  <a:pt x="320" y="122"/>
                </a:cubicBezTo>
                <a:cubicBezTo>
                  <a:pt x="320" y="132"/>
                  <a:pt x="320" y="132"/>
                  <a:pt x="320" y="132"/>
                </a:cubicBezTo>
                <a:cubicBezTo>
                  <a:pt x="347" y="132"/>
                  <a:pt x="347" y="132"/>
                  <a:pt x="347" y="132"/>
                </a:cubicBezTo>
                <a:cubicBezTo>
                  <a:pt x="347" y="76"/>
                  <a:pt x="347" y="76"/>
                  <a:pt x="347" y="76"/>
                </a:cubicBezTo>
                <a:cubicBezTo>
                  <a:pt x="347" y="63"/>
                  <a:pt x="343" y="53"/>
                  <a:pt x="336" y="46"/>
                </a:cubicBezTo>
                <a:cubicBezTo>
                  <a:pt x="329" y="39"/>
                  <a:pt x="319" y="35"/>
                  <a:pt x="304" y="35"/>
                </a:cubicBezTo>
                <a:close/>
                <a:moveTo>
                  <a:pt x="321" y="98"/>
                </a:moveTo>
                <a:cubicBezTo>
                  <a:pt x="321" y="108"/>
                  <a:pt x="312" y="115"/>
                  <a:pt x="299" y="115"/>
                </a:cubicBezTo>
                <a:cubicBezTo>
                  <a:pt x="291" y="115"/>
                  <a:pt x="285" y="111"/>
                  <a:pt x="285" y="103"/>
                </a:cubicBezTo>
                <a:cubicBezTo>
                  <a:pt x="285" y="103"/>
                  <a:pt x="285" y="103"/>
                  <a:pt x="285" y="103"/>
                </a:cubicBezTo>
                <a:cubicBezTo>
                  <a:pt x="285" y="94"/>
                  <a:pt x="292" y="90"/>
                  <a:pt x="303" y="90"/>
                </a:cubicBezTo>
                <a:cubicBezTo>
                  <a:pt x="310" y="90"/>
                  <a:pt x="316" y="91"/>
                  <a:pt x="321" y="93"/>
                </a:cubicBezTo>
                <a:lnTo>
                  <a:pt x="321" y="98"/>
                </a:lnTo>
                <a:close/>
                <a:moveTo>
                  <a:pt x="457" y="11"/>
                </a:moveTo>
                <a:cubicBezTo>
                  <a:pt x="429" y="11"/>
                  <a:pt x="429" y="11"/>
                  <a:pt x="429" y="11"/>
                </a:cubicBezTo>
                <a:cubicBezTo>
                  <a:pt x="429" y="36"/>
                  <a:pt x="429" y="36"/>
                  <a:pt x="429" y="36"/>
                </a:cubicBezTo>
                <a:cubicBezTo>
                  <a:pt x="418" y="36"/>
                  <a:pt x="418" y="36"/>
                  <a:pt x="418" y="36"/>
                </a:cubicBezTo>
                <a:cubicBezTo>
                  <a:pt x="418" y="59"/>
                  <a:pt x="418" y="59"/>
                  <a:pt x="418" y="59"/>
                </a:cubicBezTo>
                <a:cubicBezTo>
                  <a:pt x="429" y="59"/>
                  <a:pt x="429" y="59"/>
                  <a:pt x="429" y="59"/>
                </a:cubicBezTo>
                <a:cubicBezTo>
                  <a:pt x="429" y="105"/>
                  <a:pt x="429" y="105"/>
                  <a:pt x="429" y="105"/>
                </a:cubicBezTo>
                <a:cubicBezTo>
                  <a:pt x="429" y="127"/>
                  <a:pt x="441" y="134"/>
                  <a:pt x="457" y="134"/>
                </a:cubicBezTo>
                <a:cubicBezTo>
                  <a:pt x="466" y="134"/>
                  <a:pt x="473" y="132"/>
                  <a:pt x="479" y="128"/>
                </a:cubicBezTo>
                <a:cubicBezTo>
                  <a:pt x="479" y="106"/>
                  <a:pt x="479" y="106"/>
                  <a:pt x="479" y="106"/>
                </a:cubicBezTo>
                <a:cubicBezTo>
                  <a:pt x="475" y="108"/>
                  <a:pt x="470" y="110"/>
                  <a:pt x="465" y="110"/>
                </a:cubicBezTo>
                <a:cubicBezTo>
                  <a:pt x="459" y="110"/>
                  <a:pt x="457" y="107"/>
                  <a:pt x="457" y="100"/>
                </a:cubicBezTo>
                <a:cubicBezTo>
                  <a:pt x="457" y="59"/>
                  <a:pt x="457" y="59"/>
                  <a:pt x="457" y="59"/>
                </a:cubicBezTo>
                <a:cubicBezTo>
                  <a:pt x="479" y="59"/>
                  <a:pt x="479" y="59"/>
                  <a:pt x="479" y="59"/>
                </a:cubicBezTo>
                <a:cubicBezTo>
                  <a:pt x="479" y="36"/>
                  <a:pt x="479" y="36"/>
                  <a:pt x="479" y="36"/>
                </a:cubicBezTo>
                <a:cubicBezTo>
                  <a:pt x="457" y="36"/>
                  <a:pt x="457" y="36"/>
                  <a:pt x="457" y="36"/>
                </a:cubicBezTo>
                <a:lnTo>
                  <a:pt x="457" y="11"/>
                </a:lnTo>
                <a:close/>
                <a:moveTo>
                  <a:pt x="382" y="55"/>
                </a:moveTo>
                <a:cubicBezTo>
                  <a:pt x="382" y="36"/>
                  <a:pt x="382" y="36"/>
                  <a:pt x="382" y="36"/>
                </a:cubicBezTo>
                <a:cubicBezTo>
                  <a:pt x="354" y="36"/>
                  <a:pt x="354" y="36"/>
                  <a:pt x="354" y="36"/>
                </a:cubicBezTo>
                <a:cubicBezTo>
                  <a:pt x="354" y="132"/>
                  <a:pt x="354" y="132"/>
                  <a:pt x="354" y="132"/>
                </a:cubicBezTo>
                <a:cubicBezTo>
                  <a:pt x="382" y="132"/>
                  <a:pt x="382" y="132"/>
                  <a:pt x="382" y="132"/>
                </a:cubicBezTo>
                <a:cubicBezTo>
                  <a:pt x="382" y="97"/>
                  <a:pt x="382" y="97"/>
                  <a:pt x="382" y="97"/>
                </a:cubicBezTo>
                <a:cubicBezTo>
                  <a:pt x="382" y="74"/>
                  <a:pt x="393" y="63"/>
                  <a:pt x="411" y="63"/>
                </a:cubicBezTo>
                <a:cubicBezTo>
                  <a:pt x="412" y="63"/>
                  <a:pt x="412" y="63"/>
                  <a:pt x="412" y="63"/>
                </a:cubicBezTo>
                <a:cubicBezTo>
                  <a:pt x="412" y="34"/>
                  <a:pt x="412" y="34"/>
                  <a:pt x="412" y="34"/>
                </a:cubicBezTo>
                <a:cubicBezTo>
                  <a:pt x="396" y="33"/>
                  <a:pt x="387" y="42"/>
                  <a:pt x="382" y="55"/>
                </a:cubicBezTo>
                <a:close/>
                <a:moveTo>
                  <a:pt x="1335" y="34"/>
                </a:moveTo>
                <a:cubicBezTo>
                  <a:pt x="1305" y="34"/>
                  <a:pt x="1283" y="56"/>
                  <a:pt x="1283" y="84"/>
                </a:cubicBezTo>
                <a:cubicBezTo>
                  <a:pt x="1283" y="84"/>
                  <a:pt x="1283" y="84"/>
                  <a:pt x="1283" y="84"/>
                </a:cubicBezTo>
                <a:cubicBezTo>
                  <a:pt x="1283" y="112"/>
                  <a:pt x="1305" y="134"/>
                  <a:pt x="1335" y="134"/>
                </a:cubicBezTo>
                <a:cubicBezTo>
                  <a:pt x="1365" y="134"/>
                  <a:pt x="1387" y="112"/>
                  <a:pt x="1387" y="84"/>
                </a:cubicBezTo>
                <a:cubicBezTo>
                  <a:pt x="1387" y="84"/>
                  <a:pt x="1387" y="84"/>
                  <a:pt x="1387" y="84"/>
                </a:cubicBezTo>
                <a:cubicBezTo>
                  <a:pt x="1387" y="56"/>
                  <a:pt x="1365" y="34"/>
                  <a:pt x="1335" y="34"/>
                </a:cubicBezTo>
                <a:close/>
                <a:moveTo>
                  <a:pt x="1360" y="84"/>
                </a:moveTo>
                <a:cubicBezTo>
                  <a:pt x="1360" y="99"/>
                  <a:pt x="1351" y="111"/>
                  <a:pt x="1335" y="111"/>
                </a:cubicBezTo>
                <a:cubicBezTo>
                  <a:pt x="1320" y="111"/>
                  <a:pt x="1310" y="98"/>
                  <a:pt x="1310" y="84"/>
                </a:cubicBezTo>
                <a:cubicBezTo>
                  <a:pt x="1310" y="84"/>
                  <a:pt x="1310" y="84"/>
                  <a:pt x="1310" y="84"/>
                </a:cubicBezTo>
                <a:cubicBezTo>
                  <a:pt x="1310" y="70"/>
                  <a:pt x="1319" y="58"/>
                  <a:pt x="1335" y="58"/>
                </a:cubicBezTo>
                <a:cubicBezTo>
                  <a:pt x="1350" y="58"/>
                  <a:pt x="1360" y="70"/>
                  <a:pt x="1360" y="84"/>
                </a:cubicBezTo>
                <a:close/>
                <a:moveTo>
                  <a:pt x="1834" y="55"/>
                </a:moveTo>
                <a:cubicBezTo>
                  <a:pt x="1834" y="36"/>
                  <a:pt x="1834" y="36"/>
                  <a:pt x="1834" y="36"/>
                </a:cubicBezTo>
                <a:cubicBezTo>
                  <a:pt x="1807" y="36"/>
                  <a:pt x="1807" y="36"/>
                  <a:pt x="1807" y="36"/>
                </a:cubicBezTo>
                <a:cubicBezTo>
                  <a:pt x="1807" y="132"/>
                  <a:pt x="1807" y="132"/>
                  <a:pt x="1807" y="132"/>
                </a:cubicBezTo>
                <a:cubicBezTo>
                  <a:pt x="1834" y="132"/>
                  <a:pt x="1834" y="132"/>
                  <a:pt x="1834" y="132"/>
                </a:cubicBezTo>
                <a:cubicBezTo>
                  <a:pt x="1834" y="97"/>
                  <a:pt x="1834" y="97"/>
                  <a:pt x="1834" y="97"/>
                </a:cubicBezTo>
                <a:cubicBezTo>
                  <a:pt x="1834" y="74"/>
                  <a:pt x="1845" y="63"/>
                  <a:pt x="1863" y="63"/>
                </a:cubicBezTo>
                <a:cubicBezTo>
                  <a:pt x="1865" y="63"/>
                  <a:pt x="1865" y="63"/>
                  <a:pt x="1865" y="63"/>
                </a:cubicBezTo>
                <a:cubicBezTo>
                  <a:pt x="1865" y="34"/>
                  <a:pt x="1865" y="34"/>
                  <a:pt x="1865" y="34"/>
                </a:cubicBezTo>
                <a:cubicBezTo>
                  <a:pt x="1848" y="33"/>
                  <a:pt x="1839" y="42"/>
                  <a:pt x="1834" y="55"/>
                </a:cubicBezTo>
                <a:close/>
                <a:moveTo>
                  <a:pt x="1748" y="34"/>
                </a:moveTo>
                <a:cubicBezTo>
                  <a:pt x="1718" y="34"/>
                  <a:pt x="1696" y="56"/>
                  <a:pt x="1696" y="84"/>
                </a:cubicBezTo>
                <a:cubicBezTo>
                  <a:pt x="1696" y="84"/>
                  <a:pt x="1696" y="84"/>
                  <a:pt x="1696" y="84"/>
                </a:cubicBezTo>
                <a:cubicBezTo>
                  <a:pt x="1696" y="112"/>
                  <a:pt x="1718" y="134"/>
                  <a:pt x="1748" y="134"/>
                </a:cubicBezTo>
                <a:cubicBezTo>
                  <a:pt x="1778" y="134"/>
                  <a:pt x="1800" y="112"/>
                  <a:pt x="1800" y="84"/>
                </a:cubicBezTo>
                <a:cubicBezTo>
                  <a:pt x="1800" y="84"/>
                  <a:pt x="1800" y="84"/>
                  <a:pt x="1800" y="84"/>
                </a:cubicBezTo>
                <a:cubicBezTo>
                  <a:pt x="1800" y="56"/>
                  <a:pt x="1778" y="34"/>
                  <a:pt x="1748" y="34"/>
                </a:cubicBezTo>
                <a:close/>
                <a:moveTo>
                  <a:pt x="1773" y="84"/>
                </a:moveTo>
                <a:cubicBezTo>
                  <a:pt x="1773" y="99"/>
                  <a:pt x="1764" y="111"/>
                  <a:pt x="1748" y="111"/>
                </a:cubicBezTo>
                <a:cubicBezTo>
                  <a:pt x="1733" y="111"/>
                  <a:pt x="1723" y="98"/>
                  <a:pt x="1723" y="84"/>
                </a:cubicBezTo>
                <a:cubicBezTo>
                  <a:pt x="1723" y="84"/>
                  <a:pt x="1723" y="84"/>
                  <a:pt x="1723" y="84"/>
                </a:cubicBezTo>
                <a:cubicBezTo>
                  <a:pt x="1723" y="70"/>
                  <a:pt x="1732" y="58"/>
                  <a:pt x="1748" y="58"/>
                </a:cubicBezTo>
                <a:cubicBezTo>
                  <a:pt x="1763" y="58"/>
                  <a:pt x="1773" y="70"/>
                  <a:pt x="1773" y="84"/>
                </a:cubicBezTo>
                <a:close/>
                <a:moveTo>
                  <a:pt x="1465" y="48"/>
                </a:moveTo>
                <a:cubicBezTo>
                  <a:pt x="1458" y="40"/>
                  <a:pt x="1449" y="34"/>
                  <a:pt x="1434" y="34"/>
                </a:cubicBezTo>
                <a:cubicBezTo>
                  <a:pt x="1412" y="34"/>
                  <a:pt x="1391" y="50"/>
                  <a:pt x="1391" y="79"/>
                </a:cubicBezTo>
                <a:cubicBezTo>
                  <a:pt x="1391" y="79"/>
                  <a:pt x="1391" y="79"/>
                  <a:pt x="1391" y="79"/>
                </a:cubicBezTo>
                <a:cubicBezTo>
                  <a:pt x="1391" y="108"/>
                  <a:pt x="1412" y="124"/>
                  <a:pt x="1434" y="124"/>
                </a:cubicBezTo>
                <a:cubicBezTo>
                  <a:pt x="1448" y="124"/>
                  <a:pt x="1457" y="118"/>
                  <a:pt x="1465" y="109"/>
                </a:cubicBezTo>
                <a:cubicBezTo>
                  <a:pt x="1465" y="113"/>
                  <a:pt x="1465" y="113"/>
                  <a:pt x="1465" y="113"/>
                </a:cubicBezTo>
                <a:cubicBezTo>
                  <a:pt x="1465" y="130"/>
                  <a:pt x="1457" y="139"/>
                  <a:pt x="1438" y="139"/>
                </a:cubicBezTo>
                <a:cubicBezTo>
                  <a:pt x="1425" y="139"/>
                  <a:pt x="1415" y="136"/>
                  <a:pt x="1405" y="131"/>
                </a:cubicBezTo>
                <a:cubicBezTo>
                  <a:pt x="1396" y="151"/>
                  <a:pt x="1396" y="151"/>
                  <a:pt x="1396" y="151"/>
                </a:cubicBezTo>
                <a:cubicBezTo>
                  <a:pt x="1408" y="158"/>
                  <a:pt x="1423" y="161"/>
                  <a:pt x="1439" y="161"/>
                </a:cubicBezTo>
                <a:cubicBezTo>
                  <a:pt x="1457" y="161"/>
                  <a:pt x="1471" y="157"/>
                  <a:pt x="1480" y="148"/>
                </a:cubicBezTo>
                <a:cubicBezTo>
                  <a:pt x="1488" y="140"/>
                  <a:pt x="1492" y="128"/>
                  <a:pt x="1492" y="110"/>
                </a:cubicBezTo>
                <a:cubicBezTo>
                  <a:pt x="1492" y="36"/>
                  <a:pt x="1492" y="36"/>
                  <a:pt x="1492" y="36"/>
                </a:cubicBezTo>
                <a:cubicBezTo>
                  <a:pt x="1465" y="36"/>
                  <a:pt x="1465" y="36"/>
                  <a:pt x="1465" y="36"/>
                </a:cubicBezTo>
                <a:lnTo>
                  <a:pt x="1465" y="48"/>
                </a:lnTo>
                <a:close/>
                <a:moveTo>
                  <a:pt x="1465" y="79"/>
                </a:moveTo>
                <a:cubicBezTo>
                  <a:pt x="1465" y="92"/>
                  <a:pt x="1455" y="102"/>
                  <a:pt x="1442" y="102"/>
                </a:cubicBezTo>
                <a:cubicBezTo>
                  <a:pt x="1429" y="102"/>
                  <a:pt x="1419" y="93"/>
                  <a:pt x="1419" y="79"/>
                </a:cubicBezTo>
                <a:cubicBezTo>
                  <a:pt x="1419" y="79"/>
                  <a:pt x="1419" y="79"/>
                  <a:pt x="1419" y="79"/>
                </a:cubicBezTo>
                <a:cubicBezTo>
                  <a:pt x="1419" y="66"/>
                  <a:pt x="1429" y="57"/>
                  <a:pt x="1442" y="57"/>
                </a:cubicBezTo>
                <a:cubicBezTo>
                  <a:pt x="1455" y="57"/>
                  <a:pt x="1465" y="66"/>
                  <a:pt x="1465" y="79"/>
                </a:cubicBezTo>
                <a:close/>
                <a:moveTo>
                  <a:pt x="1697" y="37"/>
                </a:moveTo>
                <a:cubicBezTo>
                  <a:pt x="1675" y="37"/>
                  <a:pt x="1675" y="37"/>
                  <a:pt x="1675" y="37"/>
                </a:cubicBezTo>
                <a:cubicBezTo>
                  <a:pt x="1675" y="33"/>
                  <a:pt x="1675" y="33"/>
                  <a:pt x="1675" y="33"/>
                </a:cubicBezTo>
                <a:cubicBezTo>
                  <a:pt x="1675" y="26"/>
                  <a:pt x="1678" y="23"/>
                  <a:pt x="1684" y="23"/>
                </a:cubicBezTo>
                <a:cubicBezTo>
                  <a:pt x="1689" y="23"/>
                  <a:pt x="1693" y="24"/>
                  <a:pt x="1697" y="25"/>
                </a:cubicBezTo>
                <a:cubicBezTo>
                  <a:pt x="1697" y="2"/>
                  <a:pt x="1697" y="2"/>
                  <a:pt x="1697" y="2"/>
                </a:cubicBezTo>
                <a:cubicBezTo>
                  <a:pt x="1692" y="1"/>
                  <a:pt x="1686" y="0"/>
                  <a:pt x="1677" y="0"/>
                </a:cubicBezTo>
                <a:cubicBezTo>
                  <a:pt x="1668" y="0"/>
                  <a:pt x="1660" y="2"/>
                  <a:pt x="1655" y="7"/>
                </a:cubicBezTo>
                <a:cubicBezTo>
                  <a:pt x="1650" y="12"/>
                  <a:pt x="1648" y="20"/>
                  <a:pt x="1648" y="31"/>
                </a:cubicBezTo>
                <a:cubicBezTo>
                  <a:pt x="1648" y="37"/>
                  <a:pt x="1648" y="37"/>
                  <a:pt x="1648" y="37"/>
                </a:cubicBezTo>
                <a:cubicBezTo>
                  <a:pt x="1636" y="37"/>
                  <a:pt x="1636" y="37"/>
                  <a:pt x="1636" y="37"/>
                </a:cubicBezTo>
                <a:cubicBezTo>
                  <a:pt x="1636" y="59"/>
                  <a:pt x="1636" y="59"/>
                  <a:pt x="1636" y="59"/>
                </a:cubicBezTo>
                <a:cubicBezTo>
                  <a:pt x="1648" y="59"/>
                  <a:pt x="1648" y="59"/>
                  <a:pt x="1648" y="59"/>
                </a:cubicBezTo>
                <a:cubicBezTo>
                  <a:pt x="1648" y="132"/>
                  <a:pt x="1648" y="132"/>
                  <a:pt x="1648" y="132"/>
                </a:cubicBezTo>
                <a:cubicBezTo>
                  <a:pt x="1675" y="132"/>
                  <a:pt x="1675" y="132"/>
                  <a:pt x="1675" y="132"/>
                </a:cubicBezTo>
                <a:cubicBezTo>
                  <a:pt x="1675" y="59"/>
                  <a:pt x="1675" y="59"/>
                  <a:pt x="1675" y="59"/>
                </a:cubicBezTo>
                <a:cubicBezTo>
                  <a:pt x="1697" y="59"/>
                  <a:pt x="1697" y="59"/>
                  <a:pt x="1697" y="59"/>
                </a:cubicBezTo>
                <a:lnTo>
                  <a:pt x="1697" y="37"/>
                </a:lnTo>
                <a:close/>
                <a:moveTo>
                  <a:pt x="1548" y="101"/>
                </a:moveTo>
                <a:cubicBezTo>
                  <a:pt x="1526" y="36"/>
                  <a:pt x="1526" y="36"/>
                  <a:pt x="1526" y="36"/>
                </a:cubicBezTo>
                <a:cubicBezTo>
                  <a:pt x="1497" y="36"/>
                  <a:pt x="1497" y="36"/>
                  <a:pt x="1497" y="36"/>
                </a:cubicBezTo>
                <a:cubicBezTo>
                  <a:pt x="1535" y="132"/>
                  <a:pt x="1535" y="132"/>
                  <a:pt x="1535" y="132"/>
                </a:cubicBezTo>
                <a:cubicBezTo>
                  <a:pt x="1532" y="137"/>
                  <a:pt x="1530" y="139"/>
                  <a:pt x="1525" y="139"/>
                </a:cubicBezTo>
                <a:cubicBezTo>
                  <a:pt x="1521" y="139"/>
                  <a:pt x="1517" y="137"/>
                  <a:pt x="1513" y="135"/>
                </a:cubicBezTo>
                <a:cubicBezTo>
                  <a:pt x="1504" y="155"/>
                  <a:pt x="1504" y="155"/>
                  <a:pt x="1504" y="155"/>
                </a:cubicBezTo>
                <a:cubicBezTo>
                  <a:pt x="1511" y="159"/>
                  <a:pt x="1519" y="161"/>
                  <a:pt x="1528" y="161"/>
                </a:cubicBezTo>
                <a:cubicBezTo>
                  <a:pt x="1545" y="161"/>
                  <a:pt x="1553" y="154"/>
                  <a:pt x="1560" y="134"/>
                </a:cubicBezTo>
                <a:cubicBezTo>
                  <a:pt x="1597" y="36"/>
                  <a:pt x="1597" y="36"/>
                  <a:pt x="1597" y="36"/>
                </a:cubicBezTo>
                <a:cubicBezTo>
                  <a:pt x="1569" y="36"/>
                  <a:pt x="1569" y="36"/>
                  <a:pt x="1569" y="36"/>
                </a:cubicBezTo>
                <a:lnTo>
                  <a:pt x="1548" y="101"/>
                </a:lnTo>
                <a:close/>
                <a:moveTo>
                  <a:pt x="1008" y="34"/>
                </a:moveTo>
                <a:cubicBezTo>
                  <a:pt x="994" y="34"/>
                  <a:pt x="986" y="41"/>
                  <a:pt x="980" y="49"/>
                </a:cubicBezTo>
                <a:cubicBezTo>
                  <a:pt x="980" y="1"/>
                  <a:pt x="980" y="1"/>
                  <a:pt x="980" y="1"/>
                </a:cubicBezTo>
                <a:cubicBezTo>
                  <a:pt x="952" y="1"/>
                  <a:pt x="952" y="1"/>
                  <a:pt x="952" y="1"/>
                </a:cubicBezTo>
                <a:cubicBezTo>
                  <a:pt x="952" y="132"/>
                  <a:pt x="952" y="132"/>
                  <a:pt x="952" y="132"/>
                </a:cubicBezTo>
                <a:cubicBezTo>
                  <a:pt x="980" y="132"/>
                  <a:pt x="980" y="132"/>
                  <a:pt x="980" y="132"/>
                </a:cubicBezTo>
                <a:cubicBezTo>
                  <a:pt x="980" y="78"/>
                  <a:pt x="980" y="78"/>
                  <a:pt x="980" y="78"/>
                </a:cubicBezTo>
                <a:cubicBezTo>
                  <a:pt x="980" y="65"/>
                  <a:pt x="986" y="59"/>
                  <a:pt x="997" y="59"/>
                </a:cubicBezTo>
                <a:cubicBezTo>
                  <a:pt x="1007" y="59"/>
                  <a:pt x="1013" y="65"/>
                  <a:pt x="1013" y="78"/>
                </a:cubicBezTo>
                <a:cubicBezTo>
                  <a:pt x="1013" y="132"/>
                  <a:pt x="1013" y="132"/>
                  <a:pt x="1013" y="132"/>
                </a:cubicBezTo>
                <a:cubicBezTo>
                  <a:pt x="1040" y="132"/>
                  <a:pt x="1040" y="132"/>
                  <a:pt x="1040" y="132"/>
                </a:cubicBezTo>
                <a:cubicBezTo>
                  <a:pt x="1040" y="70"/>
                  <a:pt x="1040" y="70"/>
                  <a:pt x="1040" y="70"/>
                </a:cubicBezTo>
                <a:cubicBezTo>
                  <a:pt x="1040" y="48"/>
                  <a:pt x="1028" y="34"/>
                  <a:pt x="1008" y="34"/>
                </a:cubicBezTo>
                <a:close/>
                <a:moveTo>
                  <a:pt x="1250" y="132"/>
                </a:moveTo>
                <a:cubicBezTo>
                  <a:pt x="1278" y="132"/>
                  <a:pt x="1278" y="132"/>
                  <a:pt x="1278" y="132"/>
                </a:cubicBezTo>
                <a:cubicBezTo>
                  <a:pt x="1278" y="1"/>
                  <a:pt x="1278" y="1"/>
                  <a:pt x="1278" y="1"/>
                </a:cubicBezTo>
                <a:cubicBezTo>
                  <a:pt x="1250" y="1"/>
                  <a:pt x="1250" y="1"/>
                  <a:pt x="1250" y="1"/>
                </a:cubicBezTo>
                <a:lnTo>
                  <a:pt x="1250" y="132"/>
                </a:lnTo>
                <a:close/>
                <a:moveTo>
                  <a:pt x="1103" y="34"/>
                </a:moveTo>
                <a:cubicBezTo>
                  <a:pt x="1089" y="34"/>
                  <a:pt x="1081" y="41"/>
                  <a:pt x="1075" y="49"/>
                </a:cubicBezTo>
                <a:cubicBezTo>
                  <a:pt x="1075" y="36"/>
                  <a:pt x="1075" y="36"/>
                  <a:pt x="1075" y="36"/>
                </a:cubicBezTo>
                <a:cubicBezTo>
                  <a:pt x="1047" y="36"/>
                  <a:pt x="1047" y="36"/>
                  <a:pt x="1047" y="36"/>
                </a:cubicBezTo>
                <a:cubicBezTo>
                  <a:pt x="1047" y="132"/>
                  <a:pt x="1047" y="132"/>
                  <a:pt x="1047" y="132"/>
                </a:cubicBezTo>
                <a:cubicBezTo>
                  <a:pt x="1075" y="132"/>
                  <a:pt x="1075" y="132"/>
                  <a:pt x="1075" y="132"/>
                </a:cubicBezTo>
                <a:cubicBezTo>
                  <a:pt x="1075" y="78"/>
                  <a:pt x="1075" y="78"/>
                  <a:pt x="1075" y="78"/>
                </a:cubicBezTo>
                <a:cubicBezTo>
                  <a:pt x="1075" y="65"/>
                  <a:pt x="1081" y="59"/>
                  <a:pt x="1092" y="59"/>
                </a:cubicBezTo>
                <a:cubicBezTo>
                  <a:pt x="1102" y="59"/>
                  <a:pt x="1108" y="65"/>
                  <a:pt x="1108" y="78"/>
                </a:cubicBezTo>
                <a:cubicBezTo>
                  <a:pt x="1108" y="132"/>
                  <a:pt x="1108" y="132"/>
                  <a:pt x="1108" y="132"/>
                </a:cubicBezTo>
                <a:cubicBezTo>
                  <a:pt x="1135" y="132"/>
                  <a:pt x="1135" y="132"/>
                  <a:pt x="1135" y="132"/>
                </a:cubicBezTo>
                <a:cubicBezTo>
                  <a:pt x="1135" y="70"/>
                  <a:pt x="1135" y="70"/>
                  <a:pt x="1135" y="70"/>
                </a:cubicBezTo>
                <a:cubicBezTo>
                  <a:pt x="1135" y="48"/>
                  <a:pt x="1123" y="34"/>
                  <a:pt x="1103" y="34"/>
                </a:cubicBezTo>
                <a:close/>
                <a:moveTo>
                  <a:pt x="910" y="111"/>
                </a:moveTo>
                <a:cubicBezTo>
                  <a:pt x="895" y="111"/>
                  <a:pt x="885" y="99"/>
                  <a:pt x="885" y="84"/>
                </a:cubicBezTo>
                <a:cubicBezTo>
                  <a:pt x="885" y="84"/>
                  <a:pt x="885" y="84"/>
                  <a:pt x="885" y="84"/>
                </a:cubicBezTo>
                <a:cubicBezTo>
                  <a:pt x="885" y="70"/>
                  <a:pt x="895" y="58"/>
                  <a:pt x="909" y="58"/>
                </a:cubicBezTo>
                <a:cubicBezTo>
                  <a:pt x="918" y="58"/>
                  <a:pt x="925" y="62"/>
                  <a:pt x="931" y="68"/>
                </a:cubicBezTo>
                <a:cubicBezTo>
                  <a:pt x="947" y="50"/>
                  <a:pt x="947" y="50"/>
                  <a:pt x="947" y="50"/>
                </a:cubicBezTo>
                <a:cubicBezTo>
                  <a:pt x="938" y="40"/>
                  <a:pt x="927" y="34"/>
                  <a:pt x="909" y="34"/>
                </a:cubicBezTo>
                <a:cubicBezTo>
                  <a:pt x="880" y="34"/>
                  <a:pt x="859" y="57"/>
                  <a:pt x="859" y="84"/>
                </a:cubicBezTo>
                <a:cubicBezTo>
                  <a:pt x="859" y="84"/>
                  <a:pt x="859" y="84"/>
                  <a:pt x="859" y="84"/>
                </a:cubicBezTo>
                <a:cubicBezTo>
                  <a:pt x="859" y="112"/>
                  <a:pt x="880" y="134"/>
                  <a:pt x="909" y="134"/>
                </a:cubicBezTo>
                <a:cubicBezTo>
                  <a:pt x="928" y="134"/>
                  <a:pt x="939" y="127"/>
                  <a:pt x="948" y="117"/>
                </a:cubicBezTo>
                <a:cubicBezTo>
                  <a:pt x="932" y="100"/>
                  <a:pt x="932" y="100"/>
                  <a:pt x="932" y="100"/>
                </a:cubicBezTo>
                <a:cubicBezTo>
                  <a:pt x="925" y="107"/>
                  <a:pt x="919" y="111"/>
                  <a:pt x="910" y="111"/>
                </a:cubicBezTo>
                <a:close/>
                <a:moveTo>
                  <a:pt x="1945" y="35"/>
                </a:moveTo>
                <a:cubicBezTo>
                  <a:pt x="1929" y="35"/>
                  <a:pt x="1918" y="38"/>
                  <a:pt x="1908" y="42"/>
                </a:cubicBezTo>
                <a:cubicBezTo>
                  <a:pt x="1915" y="63"/>
                  <a:pt x="1915" y="63"/>
                  <a:pt x="1915" y="63"/>
                </a:cubicBezTo>
                <a:cubicBezTo>
                  <a:pt x="1923" y="60"/>
                  <a:pt x="1931" y="58"/>
                  <a:pt x="1941" y="58"/>
                </a:cubicBezTo>
                <a:cubicBezTo>
                  <a:pt x="1955" y="58"/>
                  <a:pt x="1962" y="64"/>
                  <a:pt x="1962" y="76"/>
                </a:cubicBezTo>
                <a:cubicBezTo>
                  <a:pt x="1962" y="77"/>
                  <a:pt x="1962" y="77"/>
                  <a:pt x="1962" y="77"/>
                </a:cubicBezTo>
                <a:cubicBezTo>
                  <a:pt x="1955" y="75"/>
                  <a:pt x="1948" y="73"/>
                  <a:pt x="1938" y="73"/>
                </a:cubicBezTo>
                <a:cubicBezTo>
                  <a:pt x="1915" y="73"/>
                  <a:pt x="1899" y="83"/>
                  <a:pt x="1899" y="104"/>
                </a:cubicBezTo>
                <a:cubicBezTo>
                  <a:pt x="1899" y="104"/>
                  <a:pt x="1899" y="104"/>
                  <a:pt x="1899" y="104"/>
                </a:cubicBezTo>
                <a:cubicBezTo>
                  <a:pt x="1899" y="123"/>
                  <a:pt x="1914" y="134"/>
                  <a:pt x="1932" y="134"/>
                </a:cubicBezTo>
                <a:cubicBezTo>
                  <a:pt x="1946" y="134"/>
                  <a:pt x="1955" y="129"/>
                  <a:pt x="1962" y="122"/>
                </a:cubicBezTo>
                <a:cubicBezTo>
                  <a:pt x="1962" y="132"/>
                  <a:pt x="1962" y="132"/>
                  <a:pt x="1962" y="132"/>
                </a:cubicBezTo>
                <a:cubicBezTo>
                  <a:pt x="1988" y="132"/>
                  <a:pt x="1988" y="132"/>
                  <a:pt x="1988" y="132"/>
                </a:cubicBezTo>
                <a:cubicBezTo>
                  <a:pt x="1988" y="76"/>
                  <a:pt x="1988" y="76"/>
                  <a:pt x="1988" y="76"/>
                </a:cubicBezTo>
                <a:cubicBezTo>
                  <a:pt x="1988" y="63"/>
                  <a:pt x="1985" y="53"/>
                  <a:pt x="1978" y="46"/>
                </a:cubicBezTo>
                <a:cubicBezTo>
                  <a:pt x="1971" y="39"/>
                  <a:pt x="1960" y="35"/>
                  <a:pt x="1945" y="35"/>
                </a:cubicBezTo>
                <a:close/>
                <a:moveTo>
                  <a:pt x="1962" y="98"/>
                </a:moveTo>
                <a:cubicBezTo>
                  <a:pt x="1962" y="108"/>
                  <a:pt x="1953" y="115"/>
                  <a:pt x="1941" y="115"/>
                </a:cubicBezTo>
                <a:cubicBezTo>
                  <a:pt x="1932" y="115"/>
                  <a:pt x="1926" y="111"/>
                  <a:pt x="1926" y="103"/>
                </a:cubicBezTo>
                <a:cubicBezTo>
                  <a:pt x="1926" y="103"/>
                  <a:pt x="1926" y="103"/>
                  <a:pt x="1926" y="103"/>
                </a:cubicBezTo>
                <a:cubicBezTo>
                  <a:pt x="1926" y="94"/>
                  <a:pt x="1933" y="90"/>
                  <a:pt x="1945" y="90"/>
                </a:cubicBezTo>
                <a:cubicBezTo>
                  <a:pt x="1951" y="90"/>
                  <a:pt x="1957" y="91"/>
                  <a:pt x="1962" y="93"/>
                </a:cubicBezTo>
                <a:lnTo>
                  <a:pt x="1962" y="98"/>
                </a:lnTo>
                <a:close/>
                <a:moveTo>
                  <a:pt x="1193" y="34"/>
                </a:moveTo>
                <a:cubicBezTo>
                  <a:pt x="1163" y="34"/>
                  <a:pt x="1141" y="56"/>
                  <a:pt x="1141" y="84"/>
                </a:cubicBezTo>
                <a:cubicBezTo>
                  <a:pt x="1141" y="84"/>
                  <a:pt x="1141" y="84"/>
                  <a:pt x="1141" y="84"/>
                </a:cubicBezTo>
                <a:cubicBezTo>
                  <a:pt x="1141" y="112"/>
                  <a:pt x="1163" y="134"/>
                  <a:pt x="1193" y="134"/>
                </a:cubicBezTo>
                <a:cubicBezTo>
                  <a:pt x="1223" y="134"/>
                  <a:pt x="1245" y="112"/>
                  <a:pt x="1245" y="84"/>
                </a:cubicBezTo>
                <a:cubicBezTo>
                  <a:pt x="1245" y="84"/>
                  <a:pt x="1245" y="84"/>
                  <a:pt x="1245" y="84"/>
                </a:cubicBezTo>
                <a:cubicBezTo>
                  <a:pt x="1245" y="56"/>
                  <a:pt x="1223" y="34"/>
                  <a:pt x="1193" y="34"/>
                </a:cubicBezTo>
                <a:close/>
                <a:moveTo>
                  <a:pt x="1218" y="84"/>
                </a:moveTo>
                <a:cubicBezTo>
                  <a:pt x="1218" y="99"/>
                  <a:pt x="1209" y="111"/>
                  <a:pt x="1193" y="111"/>
                </a:cubicBezTo>
                <a:cubicBezTo>
                  <a:pt x="1178" y="111"/>
                  <a:pt x="1168" y="98"/>
                  <a:pt x="1168" y="84"/>
                </a:cubicBezTo>
                <a:cubicBezTo>
                  <a:pt x="1168" y="84"/>
                  <a:pt x="1168" y="84"/>
                  <a:pt x="1168" y="84"/>
                </a:cubicBezTo>
                <a:cubicBezTo>
                  <a:pt x="1168" y="70"/>
                  <a:pt x="1177" y="58"/>
                  <a:pt x="1193" y="58"/>
                </a:cubicBezTo>
                <a:cubicBezTo>
                  <a:pt x="1208" y="58"/>
                  <a:pt x="1218" y="70"/>
                  <a:pt x="1218" y="8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50"/>
          </a:p>
        </p:txBody>
      </p:sp>
      <p:sp>
        <p:nvSpPr>
          <p:cNvPr id="82" name="TextBox 81">
            <a:extLst>
              <a:ext uri="{FF2B5EF4-FFF2-40B4-BE49-F238E27FC236}">
                <a16:creationId xmlns:a16="http://schemas.microsoft.com/office/drawing/2014/main" id="{D0375F64-E651-1A0A-ABF1-9C38BA663F9F}"/>
              </a:ext>
            </a:extLst>
          </p:cNvPr>
          <p:cNvSpPr txBox="1"/>
          <p:nvPr/>
        </p:nvSpPr>
        <p:spPr>
          <a:xfrm>
            <a:off x="562897"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spTree>
    <p:extLst>
      <p:ext uri="{BB962C8B-B14F-4D97-AF65-F5344CB8AC3E}">
        <p14:creationId xmlns:p14="http://schemas.microsoft.com/office/powerpoint/2010/main" val="3976161999"/>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losing Slide_Black">
    <p:bg>
      <p:bgPr>
        <a:gradFill>
          <a:gsLst>
            <a:gs pos="100000">
              <a:srgbClr val="391262"/>
            </a:gs>
            <a:gs pos="38000">
              <a:srgbClr val="64131E"/>
            </a:gs>
            <a:gs pos="0">
              <a:srgbClr val="831B22"/>
            </a:gs>
            <a:gs pos="71000">
              <a:srgbClr val="4D144A"/>
            </a:gs>
          </a:gsLst>
          <a:path path="circle">
            <a:fillToRect l="100000" t="100000"/>
          </a:path>
        </a:gradFill>
        <a:effectLst/>
      </p:bgPr>
    </p:bg>
    <p:spTree>
      <p:nvGrpSpPr>
        <p:cNvPr id="1" name=""/>
        <p:cNvGrpSpPr/>
        <p:nvPr/>
      </p:nvGrpSpPr>
      <p:grpSpPr>
        <a:xfrm>
          <a:off x="0" y="0"/>
          <a:ext cx="0" cy="0"/>
          <a:chOff x="0" y="0"/>
          <a:chExt cx="0" cy="0"/>
        </a:xfrm>
      </p:grpSpPr>
      <p:grpSp>
        <p:nvGrpSpPr>
          <p:cNvPr id="166" name="Group 165">
            <a:extLst>
              <a:ext uri="{FF2B5EF4-FFF2-40B4-BE49-F238E27FC236}">
                <a16:creationId xmlns:a16="http://schemas.microsoft.com/office/drawing/2014/main" id="{45DF6D6F-9C39-7C31-64D4-4BCE9C9CA5D6}"/>
              </a:ext>
            </a:extLst>
          </p:cNvPr>
          <p:cNvGrpSpPr/>
          <p:nvPr/>
        </p:nvGrpSpPr>
        <p:grpSpPr>
          <a:xfrm>
            <a:off x="1154511" y="2671431"/>
            <a:ext cx="5890067" cy="1326845"/>
            <a:chOff x="541049" y="2649538"/>
            <a:chExt cx="9285724" cy="2092325"/>
          </a:xfrm>
          <a:solidFill>
            <a:schemeClr val="bg1"/>
          </a:solidFill>
        </p:grpSpPr>
        <p:sp>
          <p:nvSpPr>
            <p:cNvPr id="167" name="Freeform 5">
              <a:extLst>
                <a:ext uri="{FF2B5EF4-FFF2-40B4-BE49-F238E27FC236}">
                  <a16:creationId xmlns:a16="http://schemas.microsoft.com/office/drawing/2014/main" id="{E109AFA1-C190-E6CF-D819-5DDBF44B5ED2}"/>
                </a:ext>
              </a:extLst>
            </p:cNvPr>
            <p:cNvSpPr>
              <a:spLocks/>
            </p:cNvSpPr>
            <p:nvPr userDrawn="1"/>
          </p:nvSpPr>
          <p:spPr bwMode="auto">
            <a:xfrm>
              <a:off x="541049" y="2809876"/>
              <a:ext cx="963613" cy="1928813"/>
            </a:xfrm>
            <a:custGeom>
              <a:avLst/>
              <a:gdLst>
                <a:gd name="T0" fmla="*/ 57 w 301"/>
                <a:gd name="T1" fmla="*/ 458 h 600"/>
                <a:gd name="T2" fmla="*/ 57 w 301"/>
                <a:gd name="T3" fmla="*/ 235 h 600"/>
                <a:gd name="T4" fmla="*/ 0 w 301"/>
                <a:gd name="T5" fmla="*/ 235 h 600"/>
                <a:gd name="T6" fmla="*/ 0 w 301"/>
                <a:gd name="T7" fmla="*/ 121 h 600"/>
                <a:gd name="T8" fmla="*/ 57 w 301"/>
                <a:gd name="T9" fmla="*/ 121 h 600"/>
                <a:gd name="T10" fmla="*/ 57 w 301"/>
                <a:gd name="T11" fmla="*/ 0 h 600"/>
                <a:gd name="T12" fmla="*/ 190 w 301"/>
                <a:gd name="T13" fmla="*/ 0 h 600"/>
                <a:gd name="T14" fmla="*/ 190 w 301"/>
                <a:gd name="T15" fmla="*/ 121 h 600"/>
                <a:gd name="T16" fmla="*/ 301 w 301"/>
                <a:gd name="T17" fmla="*/ 121 h 600"/>
                <a:gd name="T18" fmla="*/ 301 w 301"/>
                <a:gd name="T19" fmla="*/ 235 h 600"/>
                <a:gd name="T20" fmla="*/ 190 w 301"/>
                <a:gd name="T21" fmla="*/ 235 h 600"/>
                <a:gd name="T22" fmla="*/ 190 w 301"/>
                <a:gd name="T23" fmla="*/ 436 h 600"/>
                <a:gd name="T24" fmla="*/ 233 w 301"/>
                <a:gd name="T25" fmla="*/ 482 h 600"/>
                <a:gd name="T26" fmla="*/ 299 w 301"/>
                <a:gd name="T27" fmla="*/ 465 h 600"/>
                <a:gd name="T28" fmla="*/ 299 w 301"/>
                <a:gd name="T29" fmla="*/ 573 h 600"/>
                <a:gd name="T30" fmla="*/ 194 w 301"/>
                <a:gd name="T31" fmla="*/ 600 h 600"/>
                <a:gd name="T32" fmla="*/ 57 w 301"/>
                <a:gd name="T33" fmla="*/ 45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600">
                  <a:moveTo>
                    <a:pt x="57" y="458"/>
                  </a:moveTo>
                  <a:cubicBezTo>
                    <a:pt x="57" y="235"/>
                    <a:pt x="57" y="235"/>
                    <a:pt x="57" y="235"/>
                  </a:cubicBezTo>
                  <a:cubicBezTo>
                    <a:pt x="0" y="235"/>
                    <a:pt x="0" y="235"/>
                    <a:pt x="0" y="235"/>
                  </a:cubicBezTo>
                  <a:cubicBezTo>
                    <a:pt x="0" y="121"/>
                    <a:pt x="0" y="121"/>
                    <a:pt x="0" y="121"/>
                  </a:cubicBezTo>
                  <a:cubicBezTo>
                    <a:pt x="57" y="121"/>
                    <a:pt x="57" y="121"/>
                    <a:pt x="57" y="121"/>
                  </a:cubicBezTo>
                  <a:cubicBezTo>
                    <a:pt x="57" y="0"/>
                    <a:pt x="57" y="0"/>
                    <a:pt x="57" y="0"/>
                  </a:cubicBezTo>
                  <a:cubicBezTo>
                    <a:pt x="190" y="0"/>
                    <a:pt x="190" y="0"/>
                    <a:pt x="190" y="0"/>
                  </a:cubicBezTo>
                  <a:cubicBezTo>
                    <a:pt x="190" y="121"/>
                    <a:pt x="190" y="121"/>
                    <a:pt x="190" y="121"/>
                  </a:cubicBezTo>
                  <a:cubicBezTo>
                    <a:pt x="301" y="121"/>
                    <a:pt x="301" y="121"/>
                    <a:pt x="301" y="121"/>
                  </a:cubicBezTo>
                  <a:cubicBezTo>
                    <a:pt x="301" y="235"/>
                    <a:pt x="301" y="235"/>
                    <a:pt x="301" y="235"/>
                  </a:cubicBezTo>
                  <a:cubicBezTo>
                    <a:pt x="190" y="235"/>
                    <a:pt x="190" y="235"/>
                    <a:pt x="190" y="235"/>
                  </a:cubicBezTo>
                  <a:cubicBezTo>
                    <a:pt x="190" y="436"/>
                    <a:pt x="190" y="436"/>
                    <a:pt x="190" y="436"/>
                  </a:cubicBezTo>
                  <a:cubicBezTo>
                    <a:pt x="190" y="467"/>
                    <a:pt x="203" y="482"/>
                    <a:pt x="233" y="482"/>
                  </a:cubicBezTo>
                  <a:cubicBezTo>
                    <a:pt x="258" y="482"/>
                    <a:pt x="280" y="476"/>
                    <a:pt x="299" y="465"/>
                  </a:cubicBezTo>
                  <a:cubicBezTo>
                    <a:pt x="299" y="573"/>
                    <a:pt x="299" y="573"/>
                    <a:pt x="299" y="573"/>
                  </a:cubicBezTo>
                  <a:cubicBezTo>
                    <a:pt x="271" y="590"/>
                    <a:pt x="239" y="600"/>
                    <a:pt x="194" y="600"/>
                  </a:cubicBezTo>
                  <a:cubicBezTo>
                    <a:pt x="112" y="600"/>
                    <a:pt x="57" y="568"/>
                    <a:pt x="57"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68" name="Freeform 6">
              <a:extLst>
                <a:ext uri="{FF2B5EF4-FFF2-40B4-BE49-F238E27FC236}">
                  <a16:creationId xmlns:a16="http://schemas.microsoft.com/office/drawing/2014/main" id="{1969BD4D-0C40-739F-FF6B-4214C2BEBC90}"/>
                </a:ext>
              </a:extLst>
            </p:cNvPr>
            <p:cNvSpPr>
              <a:spLocks/>
            </p:cNvSpPr>
            <p:nvPr userDrawn="1"/>
          </p:nvSpPr>
          <p:spPr bwMode="auto">
            <a:xfrm>
              <a:off x="1708151" y="2649538"/>
              <a:ext cx="1382713" cy="2063750"/>
            </a:xfrm>
            <a:custGeom>
              <a:avLst/>
              <a:gdLst>
                <a:gd name="T0" fmla="*/ 0 w 432"/>
                <a:gd name="T1" fmla="*/ 0 h 642"/>
                <a:gd name="T2" fmla="*/ 134 w 432"/>
                <a:gd name="T3" fmla="*/ 0 h 642"/>
                <a:gd name="T4" fmla="*/ 134 w 432"/>
                <a:gd name="T5" fmla="*/ 237 h 642"/>
                <a:gd name="T6" fmla="*/ 272 w 432"/>
                <a:gd name="T7" fmla="*/ 162 h 642"/>
                <a:gd name="T8" fmla="*/ 432 w 432"/>
                <a:gd name="T9" fmla="*/ 337 h 642"/>
                <a:gd name="T10" fmla="*/ 432 w 432"/>
                <a:gd name="T11" fmla="*/ 642 h 642"/>
                <a:gd name="T12" fmla="*/ 298 w 432"/>
                <a:gd name="T13" fmla="*/ 642 h 642"/>
                <a:gd name="T14" fmla="*/ 298 w 432"/>
                <a:gd name="T15" fmla="*/ 379 h 642"/>
                <a:gd name="T16" fmla="*/ 218 w 432"/>
                <a:gd name="T17" fmla="*/ 283 h 642"/>
                <a:gd name="T18" fmla="*/ 134 w 432"/>
                <a:gd name="T19" fmla="*/ 379 h 642"/>
                <a:gd name="T20" fmla="*/ 134 w 432"/>
                <a:gd name="T21" fmla="*/ 642 h 642"/>
                <a:gd name="T22" fmla="*/ 0 w 432"/>
                <a:gd name="T23" fmla="*/ 642 h 642"/>
                <a:gd name="T24" fmla="*/ 0 w 432"/>
                <a:gd name="T25"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42">
                  <a:moveTo>
                    <a:pt x="0" y="0"/>
                  </a:moveTo>
                  <a:cubicBezTo>
                    <a:pt x="134" y="0"/>
                    <a:pt x="134" y="0"/>
                    <a:pt x="134" y="0"/>
                  </a:cubicBezTo>
                  <a:cubicBezTo>
                    <a:pt x="134" y="237"/>
                    <a:pt x="134" y="237"/>
                    <a:pt x="134" y="237"/>
                  </a:cubicBezTo>
                  <a:cubicBezTo>
                    <a:pt x="165" y="198"/>
                    <a:pt x="204" y="162"/>
                    <a:pt x="272" y="162"/>
                  </a:cubicBezTo>
                  <a:cubicBezTo>
                    <a:pt x="373" y="162"/>
                    <a:pt x="432" y="229"/>
                    <a:pt x="432" y="337"/>
                  </a:cubicBezTo>
                  <a:cubicBezTo>
                    <a:pt x="432" y="642"/>
                    <a:pt x="432" y="642"/>
                    <a:pt x="432" y="642"/>
                  </a:cubicBezTo>
                  <a:cubicBezTo>
                    <a:pt x="298" y="642"/>
                    <a:pt x="298" y="642"/>
                    <a:pt x="298" y="642"/>
                  </a:cubicBezTo>
                  <a:cubicBezTo>
                    <a:pt x="298" y="379"/>
                    <a:pt x="298" y="379"/>
                    <a:pt x="298" y="379"/>
                  </a:cubicBezTo>
                  <a:cubicBezTo>
                    <a:pt x="298" y="316"/>
                    <a:pt x="269" y="283"/>
                    <a:pt x="218" y="283"/>
                  </a:cubicBezTo>
                  <a:cubicBezTo>
                    <a:pt x="166" y="283"/>
                    <a:pt x="134" y="316"/>
                    <a:pt x="134" y="379"/>
                  </a:cubicBezTo>
                  <a:cubicBezTo>
                    <a:pt x="134" y="642"/>
                    <a:pt x="134" y="642"/>
                    <a:pt x="134" y="642"/>
                  </a:cubicBezTo>
                  <a:cubicBezTo>
                    <a:pt x="0" y="642"/>
                    <a:pt x="0" y="642"/>
                    <a:pt x="0" y="64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69" name="Freeform 7">
              <a:extLst>
                <a:ext uri="{FF2B5EF4-FFF2-40B4-BE49-F238E27FC236}">
                  <a16:creationId xmlns:a16="http://schemas.microsoft.com/office/drawing/2014/main" id="{6DB7C37A-1FE6-9BFA-5E83-3EC0F79497F5}"/>
                </a:ext>
              </a:extLst>
            </p:cNvPr>
            <p:cNvSpPr>
              <a:spLocks noEditPoints="1"/>
            </p:cNvSpPr>
            <p:nvPr userDrawn="1"/>
          </p:nvSpPr>
          <p:spPr bwMode="auto">
            <a:xfrm>
              <a:off x="3261304" y="3179763"/>
              <a:ext cx="1390650" cy="1562100"/>
            </a:xfrm>
            <a:custGeom>
              <a:avLst/>
              <a:gdLst>
                <a:gd name="T0" fmla="*/ 0 w 434"/>
                <a:gd name="T1" fmla="*/ 342 h 486"/>
                <a:gd name="T2" fmla="*/ 0 w 434"/>
                <a:gd name="T3" fmla="*/ 340 h 486"/>
                <a:gd name="T4" fmla="*/ 190 w 434"/>
                <a:gd name="T5" fmla="*/ 189 h 486"/>
                <a:gd name="T6" fmla="*/ 305 w 434"/>
                <a:gd name="T7" fmla="*/ 209 h 486"/>
                <a:gd name="T8" fmla="*/ 305 w 434"/>
                <a:gd name="T9" fmla="*/ 201 h 486"/>
                <a:gd name="T10" fmla="*/ 204 w 434"/>
                <a:gd name="T11" fmla="*/ 115 h 486"/>
                <a:gd name="T12" fmla="*/ 74 w 434"/>
                <a:gd name="T13" fmla="*/ 140 h 486"/>
                <a:gd name="T14" fmla="*/ 40 w 434"/>
                <a:gd name="T15" fmla="*/ 38 h 486"/>
                <a:gd name="T16" fmla="*/ 223 w 434"/>
                <a:gd name="T17" fmla="*/ 0 h 486"/>
                <a:gd name="T18" fmla="*/ 383 w 434"/>
                <a:gd name="T19" fmla="*/ 53 h 486"/>
                <a:gd name="T20" fmla="*/ 434 w 434"/>
                <a:gd name="T21" fmla="*/ 204 h 486"/>
                <a:gd name="T22" fmla="*/ 434 w 434"/>
                <a:gd name="T23" fmla="*/ 477 h 486"/>
                <a:gd name="T24" fmla="*/ 304 w 434"/>
                <a:gd name="T25" fmla="*/ 477 h 486"/>
                <a:gd name="T26" fmla="*/ 304 w 434"/>
                <a:gd name="T27" fmla="*/ 426 h 486"/>
                <a:gd name="T28" fmla="*/ 162 w 434"/>
                <a:gd name="T29" fmla="*/ 486 h 486"/>
                <a:gd name="T30" fmla="*/ 0 w 434"/>
                <a:gd name="T31" fmla="*/ 342 h 486"/>
                <a:gd name="T32" fmla="*/ 307 w 434"/>
                <a:gd name="T33" fmla="*/ 311 h 486"/>
                <a:gd name="T34" fmla="*/ 307 w 434"/>
                <a:gd name="T35" fmla="*/ 287 h 486"/>
                <a:gd name="T36" fmla="*/ 222 w 434"/>
                <a:gd name="T37" fmla="*/ 270 h 486"/>
                <a:gd name="T38" fmla="*/ 129 w 434"/>
                <a:gd name="T39" fmla="*/ 335 h 486"/>
                <a:gd name="T40" fmla="*/ 129 w 434"/>
                <a:gd name="T41" fmla="*/ 336 h 486"/>
                <a:gd name="T42" fmla="*/ 202 w 434"/>
                <a:gd name="T43" fmla="*/ 394 h 486"/>
                <a:gd name="T44" fmla="*/ 307 w 434"/>
                <a:gd name="T45" fmla="*/ 31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4" h="486">
                  <a:moveTo>
                    <a:pt x="0" y="342"/>
                  </a:moveTo>
                  <a:cubicBezTo>
                    <a:pt x="0" y="340"/>
                    <a:pt x="0" y="340"/>
                    <a:pt x="0" y="340"/>
                  </a:cubicBezTo>
                  <a:cubicBezTo>
                    <a:pt x="0" y="237"/>
                    <a:pt x="78" y="189"/>
                    <a:pt x="190" y="189"/>
                  </a:cubicBezTo>
                  <a:cubicBezTo>
                    <a:pt x="237" y="189"/>
                    <a:pt x="272" y="197"/>
                    <a:pt x="305" y="209"/>
                  </a:cubicBezTo>
                  <a:cubicBezTo>
                    <a:pt x="305" y="201"/>
                    <a:pt x="305" y="201"/>
                    <a:pt x="305" y="201"/>
                  </a:cubicBezTo>
                  <a:cubicBezTo>
                    <a:pt x="305" y="145"/>
                    <a:pt x="271" y="115"/>
                    <a:pt x="204" y="115"/>
                  </a:cubicBezTo>
                  <a:cubicBezTo>
                    <a:pt x="153" y="115"/>
                    <a:pt x="117" y="124"/>
                    <a:pt x="74" y="140"/>
                  </a:cubicBezTo>
                  <a:cubicBezTo>
                    <a:pt x="40" y="38"/>
                    <a:pt x="40" y="38"/>
                    <a:pt x="40" y="38"/>
                  </a:cubicBezTo>
                  <a:cubicBezTo>
                    <a:pt x="92" y="15"/>
                    <a:pt x="143" y="0"/>
                    <a:pt x="223" y="0"/>
                  </a:cubicBezTo>
                  <a:cubicBezTo>
                    <a:pt x="296" y="0"/>
                    <a:pt x="349" y="20"/>
                    <a:pt x="383" y="53"/>
                  </a:cubicBezTo>
                  <a:cubicBezTo>
                    <a:pt x="418" y="88"/>
                    <a:pt x="434" y="140"/>
                    <a:pt x="434" y="204"/>
                  </a:cubicBezTo>
                  <a:cubicBezTo>
                    <a:pt x="434" y="477"/>
                    <a:pt x="434" y="477"/>
                    <a:pt x="434" y="477"/>
                  </a:cubicBezTo>
                  <a:cubicBezTo>
                    <a:pt x="304" y="477"/>
                    <a:pt x="304" y="477"/>
                    <a:pt x="304" y="477"/>
                  </a:cubicBezTo>
                  <a:cubicBezTo>
                    <a:pt x="304" y="426"/>
                    <a:pt x="304" y="426"/>
                    <a:pt x="304" y="426"/>
                  </a:cubicBezTo>
                  <a:cubicBezTo>
                    <a:pt x="272" y="462"/>
                    <a:pt x="227" y="486"/>
                    <a:pt x="162" y="486"/>
                  </a:cubicBezTo>
                  <a:cubicBezTo>
                    <a:pt x="73" y="486"/>
                    <a:pt x="0" y="435"/>
                    <a:pt x="0" y="342"/>
                  </a:cubicBezTo>
                  <a:close/>
                  <a:moveTo>
                    <a:pt x="307" y="311"/>
                  </a:moveTo>
                  <a:cubicBezTo>
                    <a:pt x="307" y="287"/>
                    <a:pt x="307" y="287"/>
                    <a:pt x="307" y="287"/>
                  </a:cubicBezTo>
                  <a:cubicBezTo>
                    <a:pt x="284" y="277"/>
                    <a:pt x="254" y="270"/>
                    <a:pt x="222" y="270"/>
                  </a:cubicBezTo>
                  <a:cubicBezTo>
                    <a:pt x="164" y="270"/>
                    <a:pt x="129" y="292"/>
                    <a:pt x="129" y="335"/>
                  </a:cubicBezTo>
                  <a:cubicBezTo>
                    <a:pt x="129" y="336"/>
                    <a:pt x="129" y="336"/>
                    <a:pt x="129" y="336"/>
                  </a:cubicBezTo>
                  <a:cubicBezTo>
                    <a:pt x="129" y="372"/>
                    <a:pt x="159" y="394"/>
                    <a:pt x="202" y="394"/>
                  </a:cubicBezTo>
                  <a:cubicBezTo>
                    <a:pt x="265" y="394"/>
                    <a:pt x="307" y="359"/>
                    <a:pt x="307"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70" name="Freeform 8">
              <a:extLst>
                <a:ext uri="{FF2B5EF4-FFF2-40B4-BE49-F238E27FC236}">
                  <a16:creationId xmlns:a16="http://schemas.microsoft.com/office/drawing/2014/main" id="{3AEA624F-19C6-31CA-5CD9-7E42ED68DA56}"/>
                </a:ext>
              </a:extLst>
            </p:cNvPr>
            <p:cNvSpPr>
              <a:spLocks/>
            </p:cNvSpPr>
            <p:nvPr userDrawn="1"/>
          </p:nvSpPr>
          <p:spPr bwMode="auto">
            <a:xfrm>
              <a:off x="4859916" y="3170238"/>
              <a:ext cx="1384300" cy="1543050"/>
            </a:xfrm>
            <a:custGeom>
              <a:avLst/>
              <a:gdLst>
                <a:gd name="T0" fmla="*/ 0 w 432"/>
                <a:gd name="T1" fmla="*/ 9 h 480"/>
                <a:gd name="T2" fmla="*/ 133 w 432"/>
                <a:gd name="T3" fmla="*/ 9 h 480"/>
                <a:gd name="T4" fmla="*/ 133 w 432"/>
                <a:gd name="T5" fmla="*/ 75 h 480"/>
                <a:gd name="T6" fmla="*/ 272 w 432"/>
                <a:gd name="T7" fmla="*/ 0 h 480"/>
                <a:gd name="T8" fmla="*/ 432 w 432"/>
                <a:gd name="T9" fmla="*/ 175 h 480"/>
                <a:gd name="T10" fmla="*/ 432 w 432"/>
                <a:gd name="T11" fmla="*/ 480 h 480"/>
                <a:gd name="T12" fmla="*/ 298 w 432"/>
                <a:gd name="T13" fmla="*/ 480 h 480"/>
                <a:gd name="T14" fmla="*/ 298 w 432"/>
                <a:gd name="T15" fmla="*/ 217 h 480"/>
                <a:gd name="T16" fmla="*/ 217 w 432"/>
                <a:gd name="T17" fmla="*/ 121 h 480"/>
                <a:gd name="T18" fmla="*/ 133 w 432"/>
                <a:gd name="T19" fmla="*/ 217 h 480"/>
                <a:gd name="T20" fmla="*/ 133 w 432"/>
                <a:gd name="T21" fmla="*/ 480 h 480"/>
                <a:gd name="T22" fmla="*/ 0 w 432"/>
                <a:gd name="T23" fmla="*/ 480 h 480"/>
                <a:gd name="T24" fmla="*/ 0 w 432"/>
                <a:gd name="T25" fmla="*/ 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480">
                  <a:moveTo>
                    <a:pt x="0" y="9"/>
                  </a:moveTo>
                  <a:cubicBezTo>
                    <a:pt x="133" y="9"/>
                    <a:pt x="133" y="9"/>
                    <a:pt x="133" y="9"/>
                  </a:cubicBezTo>
                  <a:cubicBezTo>
                    <a:pt x="133" y="75"/>
                    <a:pt x="133" y="75"/>
                    <a:pt x="133" y="75"/>
                  </a:cubicBezTo>
                  <a:cubicBezTo>
                    <a:pt x="164" y="36"/>
                    <a:pt x="204" y="0"/>
                    <a:pt x="272" y="0"/>
                  </a:cubicBezTo>
                  <a:cubicBezTo>
                    <a:pt x="373" y="0"/>
                    <a:pt x="432" y="67"/>
                    <a:pt x="432" y="175"/>
                  </a:cubicBezTo>
                  <a:cubicBezTo>
                    <a:pt x="432" y="480"/>
                    <a:pt x="432" y="480"/>
                    <a:pt x="432" y="480"/>
                  </a:cubicBezTo>
                  <a:cubicBezTo>
                    <a:pt x="298" y="480"/>
                    <a:pt x="298" y="480"/>
                    <a:pt x="298" y="480"/>
                  </a:cubicBezTo>
                  <a:cubicBezTo>
                    <a:pt x="298" y="217"/>
                    <a:pt x="298" y="217"/>
                    <a:pt x="298" y="217"/>
                  </a:cubicBezTo>
                  <a:cubicBezTo>
                    <a:pt x="298" y="154"/>
                    <a:pt x="268" y="121"/>
                    <a:pt x="217" y="121"/>
                  </a:cubicBezTo>
                  <a:cubicBezTo>
                    <a:pt x="166" y="121"/>
                    <a:pt x="133" y="154"/>
                    <a:pt x="133" y="217"/>
                  </a:cubicBezTo>
                  <a:cubicBezTo>
                    <a:pt x="133" y="480"/>
                    <a:pt x="133" y="480"/>
                    <a:pt x="133" y="480"/>
                  </a:cubicBezTo>
                  <a:cubicBezTo>
                    <a:pt x="0" y="480"/>
                    <a:pt x="0" y="480"/>
                    <a:pt x="0" y="480"/>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71" name="Freeform 9">
              <a:extLst>
                <a:ext uri="{FF2B5EF4-FFF2-40B4-BE49-F238E27FC236}">
                  <a16:creationId xmlns:a16="http://schemas.microsoft.com/office/drawing/2014/main" id="{ED142D15-3F97-1719-8D74-37D26D1CAA33}"/>
                </a:ext>
              </a:extLst>
            </p:cNvPr>
            <p:cNvSpPr>
              <a:spLocks/>
            </p:cNvSpPr>
            <p:nvPr userDrawn="1"/>
          </p:nvSpPr>
          <p:spPr bwMode="auto">
            <a:xfrm>
              <a:off x="6436593" y="2649538"/>
              <a:ext cx="1460500" cy="2063750"/>
            </a:xfrm>
            <a:custGeom>
              <a:avLst/>
              <a:gdLst>
                <a:gd name="T0" fmla="*/ 0 w 920"/>
                <a:gd name="T1" fmla="*/ 0 h 1300"/>
                <a:gd name="T2" fmla="*/ 270 w 920"/>
                <a:gd name="T3" fmla="*/ 0 h 1300"/>
                <a:gd name="T4" fmla="*/ 270 w 920"/>
                <a:gd name="T5" fmla="*/ 692 h 1300"/>
                <a:gd name="T6" fmla="*/ 585 w 920"/>
                <a:gd name="T7" fmla="*/ 346 h 1300"/>
                <a:gd name="T8" fmla="*/ 908 w 920"/>
                <a:gd name="T9" fmla="*/ 346 h 1300"/>
                <a:gd name="T10" fmla="*/ 547 w 920"/>
                <a:gd name="T11" fmla="*/ 721 h 1300"/>
                <a:gd name="T12" fmla="*/ 920 w 920"/>
                <a:gd name="T13" fmla="*/ 1300 h 1300"/>
                <a:gd name="T14" fmla="*/ 609 w 920"/>
                <a:gd name="T15" fmla="*/ 1300 h 1300"/>
                <a:gd name="T16" fmla="*/ 365 w 920"/>
                <a:gd name="T17" fmla="*/ 909 h 1300"/>
                <a:gd name="T18" fmla="*/ 270 w 920"/>
                <a:gd name="T19" fmla="*/ 1010 h 1300"/>
                <a:gd name="T20" fmla="*/ 270 w 920"/>
                <a:gd name="T21" fmla="*/ 1300 h 1300"/>
                <a:gd name="T22" fmla="*/ 0 w 920"/>
                <a:gd name="T23" fmla="*/ 1300 h 1300"/>
                <a:gd name="T24" fmla="*/ 0 w 920"/>
                <a:gd name="T25" fmla="*/ 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0" h="1300">
                  <a:moveTo>
                    <a:pt x="0" y="0"/>
                  </a:moveTo>
                  <a:lnTo>
                    <a:pt x="270" y="0"/>
                  </a:lnTo>
                  <a:lnTo>
                    <a:pt x="270" y="692"/>
                  </a:lnTo>
                  <a:lnTo>
                    <a:pt x="585" y="346"/>
                  </a:lnTo>
                  <a:lnTo>
                    <a:pt x="908" y="346"/>
                  </a:lnTo>
                  <a:lnTo>
                    <a:pt x="547" y="721"/>
                  </a:lnTo>
                  <a:lnTo>
                    <a:pt x="920" y="1300"/>
                  </a:lnTo>
                  <a:lnTo>
                    <a:pt x="609" y="1300"/>
                  </a:lnTo>
                  <a:lnTo>
                    <a:pt x="365" y="909"/>
                  </a:lnTo>
                  <a:lnTo>
                    <a:pt x="270" y="1010"/>
                  </a:lnTo>
                  <a:lnTo>
                    <a:pt x="270" y="1300"/>
                  </a:lnTo>
                  <a:lnTo>
                    <a:pt x="0" y="130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72" name="Freeform 10">
              <a:extLst>
                <a:ext uri="{FF2B5EF4-FFF2-40B4-BE49-F238E27FC236}">
                  <a16:creationId xmlns:a16="http://schemas.microsoft.com/office/drawing/2014/main" id="{6FEBB0B2-4586-05AB-B4FE-055E54F117A8}"/>
                </a:ext>
              </a:extLst>
            </p:cNvPr>
            <p:cNvSpPr>
              <a:spLocks/>
            </p:cNvSpPr>
            <p:nvPr userDrawn="1"/>
          </p:nvSpPr>
          <p:spPr bwMode="auto">
            <a:xfrm>
              <a:off x="7919896" y="3173413"/>
              <a:ext cx="1227138" cy="1568450"/>
            </a:xfrm>
            <a:custGeom>
              <a:avLst/>
              <a:gdLst>
                <a:gd name="T0" fmla="*/ 0 w 383"/>
                <a:gd name="T1" fmla="*/ 417 h 488"/>
                <a:gd name="T2" fmla="*/ 57 w 383"/>
                <a:gd name="T3" fmla="*/ 329 h 488"/>
                <a:gd name="T4" fmla="*/ 206 w 383"/>
                <a:gd name="T5" fmla="*/ 385 h 488"/>
                <a:gd name="T6" fmla="*/ 262 w 383"/>
                <a:gd name="T7" fmla="*/ 350 h 488"/>
                <a:gd name="T8" fmla="*/ 262 w 383"/>
                <a:gd name="T9" fmla="*/ 348 h 488"/>
                <a:gd name="T10" fmla="*/ 165 w 383"/>
                <a:gd name="T11" fmla="*/ 294 h 488"/>
                <a:gd name="T12" fmla="*/ 24 w 383"/>
                <a:gd name="T13" fmla="*/ 152 h 488"/>
                <a:gd name="T14" fmla="*/ 24 w 383"/>
                <a:gd name="T15" fmla="*/ 150 h 488"/>
                <a:gd name="T16" fmla="*/ 196 w 383"/>
                <a:gd name="T17" fmla="*/ 0 h 488"/>
                <a:gd name="T18" fmla="*/ 372 w 383"/>
                <a:gd name="T19" fmla="*/ 55 h 488"/>
                <a:gd name="T20" fmla="*/ 321 w 383"/>
                <a:gd name="T21" fmla="*/ 147 h 488"/>
                <a:gd name="T22" fmla="*/ 194 w 383"/>
                <a:gd name="T23" fmla="*/ 103 h 488"/>
                <a:gd name="T24" fmla="*/ 144 w 383"/>
                <a:gd name="T25" fmla="*/ 136 h 488"/>
                <a:gd name="T26" fmla="*/ 144 w 383"/>
                <a:gd name="T27" fmla="*/ 138 h 488"/>
                <a:gd name="T28" fmla="*/ 240 w 383"/>
                <a:gd name="T29" fmla="*/ 194 h 488"/>
                <a:gd name="T30" fmla="*/ 383 w 383"/>
                <a:gd name="T31" fmla="*/ 334 h 488"/>
                <a:gd name="T32" fmla="*/ 383 w 383"/>
                <a:gd name="T33" fmla="*/ 336 h 488"/>
                <a:gd name="T34" fmla="*/ 203 w 383"/>
                <a:gd name="T35" fmla="*/ 488 h 488"/>
                <a:gd name="T36" fmla="*/ 0 w 383"/>
                <a:gd name="T37" fmla="*/ 41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3" h="488">
                  <a:moveTo>
                    <a:pt x="0" y="417"/>
                  </a:moveTo>
                  <a:cubicBezTo>
                    <a:pt x="57" y="329"/>
                    <a:pt x="57" y="329"/>
                    <a:pt x="57" y="329"/>
                  </a:cubicBezTo>
                  <a:cubicBezTo>
                    <a:pt x="108" y="366"/>
                    <a:pt x="162" y="385"/>
                    <a:pt x="206" y="385"/>
                  </a:cubicBezTo>
                  <a:cubicBezTo>
                    <a:pt x="245" y="385"/>
                    <a:pt x="262" y="371"/>
                    <a:pt x="262" y="350"/>
                  </a:cubicBezTo>
                  <a:cubicBezTo>
                    <a:pt x="262" y="348"/>
                    <a:pt x="262" y="348"/>
                    <a:pt x="262" y="348"/>
                  </a:cubicBezTo>
                  <a:cubicBezTo>
                    <a:pt x="262" y="319"/>
                    <a:pt x="217" y="309"/>
                    <a:pt x="165" y="294"/>
                  </a:cubicBezTo>
                  <a:cubicBezTo>
                    <a:pt x="99" y="274"/>
                    <a:pt x="24" y="243"/>
                    <a:pt x="24" y="152"/>
                  </a:cubicBezTo>
                  <a:cubicBezTo>
                    <a:pt x="24" y="150"/>
                    <a:pt x="24" y="150"/>
                    <a:pt x="24" y="150"/>
                  </a:cubicBezTo>
                  <a:cubicBezTo>
                    <a:pt x="24" y="54"/>
                    <a:pt x="101" y="0"/>
                    <a:pt x="196" y="0"/>
                  </a:cubicBezTo>
                  <a:cubicBezTo>
                    <a:pt x="256" y="0"/>
                    <a:pt x="321" y="21"/>
                    <a:pt x="372" y="55"/>
                  </a:cubicBezTo>
                  <a:cubicBezTo>
                    <a:pt x="321" y="147"/>
                    <a:pt x="321" y="147"/>
                    <a:pt x="321" y="147"/>
                  </a:cubicBezTo>
                  <a:cubicBezTo>
                    <a:pt x="275" y="120"/>
                    <a:pt x="228" y="103"/>
                    <a:pt x="194" y="103"/>
                  </a:cubicBezTo>
                  <a:cubicBezTo>
                    <a:pt x="161" y="103"/>
                    <a:pt x="144" y="118"/>
                    <a:pt x="144" y="136"/>
                  </a:cubicBezTo>
                  <a:cubicBezTo>
                    <a:pt x="144" y="138"/>
                    <a:pt x="144" y="138"/>
                    <a:pt x="144" y="138"/>
                  </a:cubicBezTo>
                  <a:cubicBezTo>
                    <a:pt x="144" y="164"/>
                    <a:pt x="189" y="176"/>
                    <a:pt x="240" y="194"/>
                  </a:cubicBezTo>
                  <a:cubicBezTo>
                    <a:pt x="306" y="216"/>
                    <a:pt x="383" y="248"/>
                    <a:pt x="383" y="334"/>
                  </a:cubicBezTo>
                  <a:cubicBezTo>
                    <a:pt x="383" y="336"/>
                    <a:pt x="383" y="336"/>
                    <a:pt x="383" y="336"/>
                  </a:cubicBezTo>
                  <a:cubicBezTo>
                    <a:pt x="383" y="440"/>
                    <a:pt x="305" y="488"/>
                    <a:pt x="203" y="488"/>
                  </a:cubicBezTo>
                  <a:cubicBezTo>
                    <a:pt x="137" y="488"/>
                    <a:pt x="63" y="466"/>
                    <a:pt x="0"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73" name="Oval 11">
              <a:extLst>
                <a:ext uri="{FF2B5EF4-FFF2-40B4-BE49-F238E27FC236}">
                  <a16:creationId xmlns:a16="http://schemas.microsoft.com/office/drawing/2014/main" id="{70877F96-1F23-E1FC-71E9-01EE358F60FD}"/>
                </a:ext>
              </a:extLst>
            </p:cNvPr>
            <p:cNvSpPr>
              <a:spLocks noChangeArrowheads="1"/>
            </p:cNvSpPr>
            <p:nvPr userDrawn="1"/>
          </p:nvSpPr>
          <p:spPr bwMode="auto">
            <a:xfrm>
              <a:off x="9282260" y="4167188"/>
              <a:ext cx="544513" cy="546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nvGrpSpPr>
          <p:cNvPr id="2" name="Group 1">
            <a:extLst>
              <a:ext uri="{FF2B5EF4-FFF2-40B4-BE49-F238E27FC236}">
                <a16:creationId xmlns:a16="http://schemas.microsoft.com/office/drawing/2014/main" id="{59C8C1D9-B375-1D63-409C-0E8AA8DEE2D1}"/>
              </a:ext>
            </a:extLst>
          </p:cNvPr>
          <p:cNvGrpSpPr/>
          <p:nvPr/>
        </p:nvGrpSpPr>
        <p:grpSpPr>
          <a:xfrm>
            <a:off x="7044578" y="575322"/>
            <a:ext cx="2100612" cy="1424022"/>
            <a:chOff x="9390324" y="767096"/>
            <a:chExt cx="2800087" cy="1898696"/>
          </a:xfrm>
        </p:grpSpPr>
        <p:grpSp>
          <p:nvGrpSpPr>
            <p:cNvPr id="76" name="Group 75">
              <a:extLst>
                <a:ext uri="{FF2B5EF4-FFF2-40B4-BE49-F238E27FC236}">
                  <a16:creationId xmlns:a16="http://schemas.microsoft.com/office/drawing/2014/main" id="{04DB0252-2F51-9D54-5F87-47E8112037C5}"/>
                </a:ext>
              </a:extLst>
            </p:cNvPr>
            <p:cNvGrpSpPr/>
            <p:nvPr userDrawn="1"/>
          </p:nvGrpSpPr>
          <p:grpSpPr>
            <a:xfrm>
              <a:off x="9390324" y="936748"/>
              <a:ext cx="1965963" cy="1042086"/>
              <a:chOff x="4988072" y="501936"/>
              <a:chExt cx="1978802" cy="1051017"/>
            </a:xfrm>
            <a:solidFill>
              <a:schemeClr val="bg1"/>
            </a:solidFill>
          </p:grpSpPr>
          <p:sp>
            <p:nvSpPr>
              <p:cNvPr id="85" name="Freeform 5">
                <a:extLst>
                  <a:ext uri="{FF2B5EF4-FFF2-40B4-BE49-F238E27FC236}">
                    <a16:creationId xmlns:a16="http://schemas.microsoft.com/office/drawing/2014/main" id="{433FD598-576F-FFF0-672B-6A9B1AF51242}"/>
                  </a:ext>
                </a:extLst>
              </p:cNvPr>
              <p:cNvSpPr>
                <a:spLocks/>
              </p:cNvSpPr>
              <p:nvPr userDrawn="1"/>
            </p:nvSpPr>
            <p:spPr bwMode="auto">
              <a:xfrm>
                <a:off x="5559016" y="501936"/>
                <a:ext cx="218094" cy="282813"/>
              </a:xfrm>
              <a:custGeom>
                <a:avLst/>
                <a:gdLst>
                  <a:gd name="T0" fmla="*/ 0 w 502"/>
                  <a:gd name="T1" fmla="*/ 550 h 651"/>
                  <a:gd name="T2" fmla="*/ 83 w 502"/>
                  <a:gd name="T3" fmla="*/ 451 h 651"/>
                  <a:gd name="T4" fmla="*/ 272 w 502"/>
                  <a:gd name="T5" fmla="*/ 528 h 651"/>
                  <a:gd name="T6" fmla="*/ 363 w 502"/>
                  <a:gd name="T7" fmla="*/ 469 h 651"/>
                  <a:gd name="T8" fmla="*/ 363 w 502"/>
                  <a:gd name="T9" fmla="*/ 467 h 651"/>
                  <a:gd name="T10" fmla="*/ 236 w 502"/>
                  <a:gd name="T11" fmla="*/ 386 h 651"/>
                  <a:gd name="T12" fmla="*/ 26 w 502"/>
                  <a:gd name="T13" fmla="*/ 192 h 651"/>
                  <a:gd name="T14" fmla="*/ 26 w 502"/>
                  <a:gd name="T15" fmla="*/ 191 h 651"/>
                  <a:gd name="T16" fmla="*/ 247 w 502"/>
                  <a:gd name="T17" fmla="*/ 0 h 651"/>
                  <a:gd name="T18" fmla="*/ 483 w 502"/>
                  <a:gd name="T19" fmla="*/ 80 h 651"/>
                  <a:gd name="T20" fmla="*/ 410 w 502"/>
                  <a:gd name="T21" fmla="*/ 185 h 651"/>
                  <a:gd name="T22" fmla="*/ 246 w 502"/>
                  <a:gd name="T23" fmla="*/ 123 h 651"/>
                  <a:gd name="T24" fmla="*/ 164 w 502"/>
                  <a:gd name="T25" fmla="*/ 178 h 651"/>
                  <a:gd name="T26" fmla="*/ 164 w 502"/>
                  <a:gd name="T27" fmla="*/ 180 h 651"/>
                  <a:gd name="T28" fmla="*/ 301 w 502"/>
                  <a:gd name="T29" fmla="*/ 263 h 651"/>
                  <a:gd name="T30" fmla="*/ 502 w 502"/>
                  <a:gd name="T31" fmla="*/ 453 h 651"/>
                  <a:gd name="T32" fmla="*/ 502 w 502"/>
                  <a:gd name="T33" fmla="*/ 455 h 651"/>
                  <a:gd name="T34" fmla="*/ 269 w 502"/>
                  <a:gd name="T35" fmla="*/ 651 h 651"/>
                  <a:gd name="T36" fmla="*/ 0 w 502"/>
                  <a:gd name="T37" fmla="*/ 55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2" h="651">
                    <a:moveTo>
                      <a:pt x="0" y="550"/>
                    </a:moveTo>
                    <a:cubicBezTo>
                      <a:pt x="83" y="451"/>
                      <a:pt x="83" y="451"/>
                      <a:pt x="83" y="451"/>
                    </a:cubicBezTo>
                    <a:cubicBezTo>
                      <a:pt x="140" y="498"/>
                      <a:pt x="200" y="528"/>
                      <a:pt x="272" y="528"/>
                    </a:cubicBezTo>
                    <a:cubicBezTo>
                      <a:pt x="329" y="528"/>
                      <a:pt x="363" y="506"/>
                      <a:pt x="363" y="469"/>
                    </a:cubicBezTo>
                    <a:cubicBezTo>
                      <a:pt x="363" y="467"/>
                      <a:pt x="363" y="467"/>
                      <a:pt x="363" y="467"/>
                    </a:cubicBezTo>
                    <a:cubicBezTo>
                      <a:pt x="363" y="431"/>
                      <a:pt x="342" y="413"/>
                      <a:pt x="236" y="386"/>
                    </a:cubicBezTo>
                    <a:cubicBezTo>
                      <a:pt x="108" y="354"/>
                      <a:pt x="26" y="318"/>
                      <a:pt x="26" y="192"/>
                    </a:cubicBezTo>
                    <a:cubicBezTo>
                      <a:pt x="26" y="191"/>
                      <a:pt x="26" y="191"/>
                      <a:pt x="26" y="191"/>
                    </a:cubicBezTo>
                    <a:cubicBezTo>
                      <a:pt x="26" y="76"/>
                      <a:pt x="118" y="0"/>
                      <a:pt x="247" y="0"/>
                    </a:cubicBezTo>
                    <a:cubicBezTo>
                      <a:pt x="340" y="0"/>
                      <a:pt x="419" y="29"/>
                      <a:pt x="483" y="80"/>
                    </a:cubicBezTo>
                    <a:cubicBezTo>
                      <a:pt x="410" y="185"/>
                      <a:pt x="410" y="185"/>
                      <a:pt x="410" y="185"/>
                    </a:cubicBezTo>
                    <a:cubicBezTo>
                      <a:pt x="354" y="146"/>
                      <a:pt x="299" y="123"/>
                      <a:pt x="246" y="123"/>
                    </a:cubicBezTo>
                    <a:cubicBezTo>
                      <a:pt x="192" y="123"/>
                      <a:pt x="164" y="147"/>
                      <a:pt x="164" y="178"/>
                    </a:cubicBezTo>
                    <a:cubicBezTo>
                      <a:pt x="164" y="180"/>
                      <a:pt x="164" y="180"/>
                      <a:pt x="164" y="180"/>
                    </a:cubicBezTo>
                    <a:cubicBezTo>
                      <a:pt x="164" y="221"/>
                      <a:pt x="191" y="235"/>
                      <a:pt x="301" y="263"/>
                    </a:cubicBezTo>
                    <a:cubicBezTo>
                      <a:pt x="429" y="297"/>
                      <a:pt x="502" y="343"/>
                      <a:pt x="502" y="453"/>
                    </a:cubicBezTo>
                    <a:cubicBezTo>
                      <a:pt x="502" y="455"/>
                      <a:pt x="502" y="455"/>
                      <a:pt x="502" y="455"/>
                    </a:cubicBezTo>
                    <a:cubicBezTo>
                      <a:pt x="502" y="581"/>
                      <a:pt x="406" y="651"/>
                      <a:pt x="269" y="651"/>
                    </a:cubicBezTo>
                    <a:cubicBezTo>
                      <a:pt x="173" y="651"/>
                      <a:pt x="76" y="618"/>
                      <a:pt x="0" y="5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6" name="Freeform 6">
                <a:extLst>
                  <a:ext uri="{FF2B5EF4-FFF2-40B4-BE49-F238E27FC236}">
                    <a16:creationId xmlns:a16="http://schemas.microsoft.com/office/drawing/2014/main" id="{824AAD10-C96C-2D4A-15C2-1D354C7C691E}"/>
                  </a:ext>
                </a:extLst>
              </p:cNvPr>
              <p:cNvSpPr>
                <a:spLocks/>
              </p:cNvSpPr>
              <p:nvPr userDrawn="1"/>
            </p:nvSpPr>
            <p:spPr bwMode="auto">
              <a:xfrm>
                <a:off x="5791295" y="566212"/>
                <a:ext cx="322264" cy="214547"/>
              </a:xfrm>
              <a:custGeom>
                <a:avLst/>
                <a:gdLst>
                  <a:gd name="T0" fmla="*/ 0 w 741"/>
                  <a:gd name="T1" fmla="*/ 9 h 494"/>
                  <a:gd name="T2" fmla="*/ 138 w 741"/>
                  <a:gd name="T3" fmla="*/ 9 h 494"/>
                  <a:gd name="T4" fmla="*/ 138 w 741"/>
                  <a:gd name="T5" fmla="*/ 78 h 494"/>
                  <a:gd name="T6" fmla="*/ 281 w 741"/>
                  <a:gd name="T7" fmla="*/ 0 h 494"/>
                  <a:gd name="T8" fmla="*/ 418 w 741"/>
                  <a:gd name="T9" fmla="*/ 77 h 494"/>
                  <a:gd name="T10" fmla="*/ 577 w 741"/>
                  <a:gd name="T11" fmla="*/ 0 h 494"/>
                  <a:gd name="T12" fmla="*/ 741 w 741"/>
                  <a:gd name="T13" fmla="*/ 178 h 494"/>
                  <a:gd name="T14" fmla="*/ 741 w 741"/>
                  <a:gd name="T15" fmla="*/ 494 h 494"/>
                  <a:gd name="T16" fmla="*/ 603 w 741"/>
                  <a:gd name="T17" fmla="*/ 494 h 494"/>
                  <a:gd name="T18" fmla="*/ 603 w 741"/>
                  <a:gd name="T19" fmla="*/ 224 h 494"/>
                  <a:gd name="T20" fmla="*/ 523 w 741"/>
                  <a:gd name="T21" fmla="*/ 125 h 494"/>
                  <a:gd name="T22" fmla="*/ 439 w 741"/>
                  <a:gd name="T23" fmla="*/ 224 h 494"/>
                  <a:gd name="T24" fmla="*/ 439 w 741"/>
                  <a:gd name="T25" fmla="*/ 494 h 494"/>
                  <a:gd name="T26" fmla="*/ 302 w 741"/>
                  <a:gd name="T27" fmla="*/ 494 h 494"/>
                  <a:gd name="T28" fmla="*/ 302 w 741"/>
                  <a:gd name="T29" fmla="*/ 224 h 494"/>
                  <a:gd name="T30" fmla="*/ 221 w 741"/>
                  <a:gd name="T31" fmla="*/ 125 h 494"/>
                  <a:gd name="T32" fmla="*/ 138 w 741"/>
                  <a:gd name="T33" fmla="*/ 224 h 494"/>
                  <a:gd name="T34" fmla="*/ 138 w 741"/>
                  <a:gd name="T35" fmla="*/ 494 h 494"/>
                  <a:gd name="T36" fmla="*/ 0 w 741"/>
                  <a:gd name="T37" fmla="*/ 494 h 494"/>
                  <a:gd name="T38" fmla="*/ 0 w 741"/>
                  <a:gd name="T39"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1" h="494">
                    <a:moveTo>
                      <a:pt x="0" y="9"/>
                    </a:moveTo>
                    <a:cubicBezTo>
                      <a:pt x="138" y="9"/>
                      <a:pt x="138" y="9"/>
                      <a:pt x="138" y="9"/>
                    </a:cubicBezTo>
                    <a:cubicBezTo>
                      <a:pt x="138" y="78"/>
                      <a:pt x="138" y="78"/>
                      <a:pt x="138" y="78"/>
                    </a:cubicBezTo>
                    <a:cubicBezTo>
                      <a:pt x="170" y="37"/>
                      <a:pt x="211" y="0"/>
                      <a:pt x="281" y="0"/>
                    </a:cubicBezTo>
                    <a:cubicBezTo>
                      <a:pt x="344" y="0"/>
                      <a:pt x="392" y="28"/>
                      <a:pt x="418" y="77"/>
                    </a:cubicBezTo>
                    <a:cubicBezTo>
                      <a:pt x="460" y="27"/>
                      <a:pt x="511" y="0"/>
                      <a:pt x="577" y="0"/>
                    </a:cubicBezTo>
                    <a:cubicBezTo>
                      <a:pt x="679" y="0"/>
                      <a:pt x="741" y="62"/>
                      <a:pt x="741" y="178"/>
                    </a:cubicBezTo>
                    <a:cubicBezTo>
                      <a:pt x="741" y="494"/>
                      <a:pt x="741" y="494"/>
                      <a:pt x="741" y="494"/>
                    </a:cubicBezTo>
                    <a:cubicBezTo>
                      <a:pt x="603" y="494"/>
                      <a:pt x="603" y="494"/>
                      <a:pt x="603" y="494"/>
                    </a:cubicBezTo>
                    <a:cubicBezTo>
                      <a:pt x="603" y="224"/>
                      <a:pt x="603" y="224"/>
                      <a:pt x="603" y="224"/>
                    </a:cubicBezTo>
                    <a:cubicBezTo>
                      <a:pt x="603" y="159"/>
                      <a:pt x="574" y="125"/>
                      <a:pt x="523" y="125"/>
                    </a:cubicBezTo>
                    <a:cubicBezTo>
                      <a:pt x="471" y="125"/>
                      <a:pt x="439" y="159"/>
                      <a:pt x="439" y="224"/>
                    </a:cubicBezTo>
                    <a:cubicBezTo>
                      <a:pt x="439" y="494"/>
                      <a:pt x="439" y="494"/>
                      <a:pt x="439" y="494"/>
                    </a:cubicBezTo>
                    <a:cubicBezTo>
                      <a:pt x="302" y="494"/>
                      <a:pt x="302" y="494"/>
                      <a:pt x="302" y="494"/>
                    </a:cubicBezTo>
                    <a:cubicBezTo>
                      <a:pt x="302" y="224"/>
                      <a:pt x="302" y="224"/>
                      <a:pt x="302" y="224"/>
                    </a:cubicBezTo>
                    <a:cubicBezTo>
                      <a:pt x="302" y="159"/>
                      <a:pt x="273" y="125"/>
                      <a:pt x="221" y="125"/>
                    </a:cubicBezTo>
                    <a:cubicBezTo>
                      <a:pt x="170" y="125"/>
                      <a:pt x="138" y="159"/>
                      <a:pt x="138" y="224"/>
                    </a:cubicBezTo>
                    <a:cubicBezTo>
                      <a:pt x="138" y="494"/>
                      <a:pt x="138" y="494"/>
                      <a:pt x="138" y="494"/>
                    </a:cubicBezTo>
                    <a:cubicBezTo>
                      <a:pt x="0" y="494"/>
                      <a:pt x="0" y="494"/>
                      <a:pt x="0" y="49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7" name="Freeform 7">
                <a:extLst>
                  <a:ext uri="{FF2B5EF4-FFF2-40B4-BE49-F238E27FC236}">
                    <a16:creationId xmlns:a16="http://schemas.microsoft.com/office/drawing/2014/main" id="{8776387C-7DBE-0FBD-3AED-689433E76864}"/>
                  </a:ext>
                </a:extLst>
              </p:cNvPr>
              <p:cNvSpPr>
                <a:spLocks noEditPoints="1"/>
              </p:cNvSpPr>
              <p:nvPr userDrawn="1"/>
            </p:nvSpPr>
            <p:spPr bwMode="auto">
              <a:xfrm>
                <a:off x="6125971" y="567985"/>
                <a:ext cx="193713" cy="216764"/>
              </a:xfrm>
              <a:custGeom>
                <a:avLst/>
                <a:gdLst>
                  <a:gd name="T0" fmla="*/ 0 w 446"/>
                  <a:gd name="T1" fmla="*/ 351 h 499"/>
                  <a:gd name="T2" fmla="*/ 0 w 446"/>
                  <a:gd name="T3" fmla="*/ 349 h 499"/>
                  <a:gd name="T4" fmla="*/ 195 w 446"/>
                  <a:gd name="T5" fmla="*/ 194 h 499"/>
                  <a:gd name="T6" fmla="*/ 314 w 446"/>
                  <a:gd name="T7" fmla="*/ 214 h 499"/>
                  <a:gd name="T8" fmla="*/ 314 w 446"/>
                  <a:gd name="T9" fmla="*/ 206 h 499"/>
                  <a:gd name="T10" fmla="*/ 210 w 446"/>
                  <a:gd name="T11" fmla="*/ 117 h 499"/>
                  <a:gd name="T12" fmla="*/ 76 w 446"/>
                  <a:gd name="T13" fmla="*/ 144 h 499"/>
                  <a:gd name="T14" fmla="*/ 42 w 446"/>
                  <a:gd name="T15" fmla="*/ 39 h 499"/>
                  <a:gd name="T16" fmla="*/ 230 w 446"/>
                  <a:gd name="T17" fmla="*/ 0 h 499"/>
                  <a:gd name="T18" fmla="*/ 394 w 446"/>
                  <a:gd name="T19" fmla="*/ 54 h 499"/>
                  <a:gd name="T20" fmla="*/ 446 w 446"/>
                  <a:gd name="T21" fmla="*/ 209 h 499"/>
                  <a:gd name="T22" fmla="*/ 446 w 446"/>
                  <a:gd name="T23" fmla="*/ 490 h 499"/>
                  <a:gd name="T24" fmla="*/ 313 w 446"/>
                  <a:gd name="T25" fmla="*/ 490 h 499"/>
                  <a:gd name="T26" fmla="*/ 313 w 446"/>
                  <a:gd name="T27" fmla="*/ 438 h 499"/>
                  <a:gd name="T28" fmla="*/ 166 w 446"/>
                  <a:gd name="T29" fmla="*/ 499 h 499"/>
                  <a:gd name="T30" fmla="*/ 0 w 446"/>
                  <a:gd name="T31" fmla="*/ 351 h 499"/>
                  <a:gd name="T32" fmla="*/ 316 w 446"/>
                  <a:gd name="T33" fmla="*/ 319 h 499"/>
                  <a:gd name="T34" fmla="*/ 316 w 446"/>
                  <a:gd name="T35" fmla="*/ 295 h 499"/>
                  <a:gd name="T36" fmla="*/ 228 w 446"/>
                  <a:gd name="T37" fmla="*/ 277 h 499"/>
                  <a:gd name="T38" fmla="*/ 133 w 446"/>
                  <a:gd name="T39" fmla="*/ 344 h 499"/>
                  <a:gd name="T40" fmla="*/ 133 w 446"/>
                  <a:gd name="T41" fmla="*/ 346 h 499"/>
                  <a:gd name="T42" fmla="*/ 208 w 446"/>
                  <a:gd name="T43" fmla="*/ 404 h 499"/>
                  <a:gd name="T44" fmla="*/ 316 w 446"/>
                  <a:gd name="T45" fmla="*/ 31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499">
                    <a:moveTo>
                      <a:pt x="0" y="351"/>
                    </a:moveTo>
                    <a:cubicBezTo>
                      <a:pt x="0" y="349"/>
                      <a:pt x="0" y="349"/>
                      <a:pt x="0" y="349"/>
                    </a:cubicBezTo>
                    <a:cubicBezTo>
                      <a:pt x="0" y="243"/>
                      <a:pt x="80" y="194"/>
                      <a:pt x="195" y="194"/>
                    </a:cubicBezTo>
                    <a:cubicBezTo>
                      <a:pt x="244" y="194"/>
                      <a:pt x="280" y="202"/>
                      <a:pt x="314" y="214"/>
                    </a:cubicBezTo>
                    <a:cubicBezTo>
                      <a:pt x="314" y="206"/>
                      <a:pt x="314" y="206"/>
                      <a:pt x="314" y="206"/>
                    </a:cubicBezTo>
                    <a:cubicBezTo>
                      <a:pt x="314" y="149"/>
                      <a:pt x="279" y="117"/>
                      <a:pt x="210" y="117"/>
                    </a:cubicBezTo>
                    <a:cubicBezTo>
                      <a:pt x="157" y="117"/>
                      <a:pt x="120" y="127"/>
                      <a:pt x="76" y="144"/>
                    </a:cubicBezTo>
                    <a:cubicBezTo>
                      <a:pt x="42" y="39"/>
                      <a:pt x="42" y="39"/>
                      <a:pt x="42" y="39"/>
                    </a:cubicBezTo>
                    <a:cubicBezTo>
                      <a:pt x="95" y="15"/>
                      <a:pt x="147" y="0"/>
                      <a:pt x="230" y="0"/>
                    </a:cubicBezTo>
                    <a:cubicBezTo>
                      <a:pt x="305" y="0"/>
                      <a:pt x="359" y="20"/>
                      <a:pt x="394" y="54"/>
                    </a:cubicBezTo>
                    <a:cubicBezTo>
                      <a:pt x="430" y="90"/>
                      <a:pt x="446" y="144"/>
                      <a:pt x="446" y="209"/>
                    </a:cubicBezTo>
                    <a:cubicBezTo>
                      <a:pt x="446" y="490"/>
                      <a:pt x="446" y="490"/>
                      <a:pt x="446" y="490"/>
                    </a:cubicBezTo>
                    <a:cubicBezTo>
                      <a:pt x="313" y="490"/>
                      <a:pt x="313" y="490"/>
                      <a:pt x="313" y="490"/>
                    </a:cubicBezTo>
                    <a:cubicBezTo>
                      <a:pt x="313" y="438"/>
                      <a:pt x="313" y="438"/>
                      <a:pt x="313" y="438"/>
                    </a:cubicBezTo>
                    <a:cubicBezTo>
                      <a:pt x="280" y="475"/>
                      <a:pt x="233" y="499"/>
                      <a:pt x="166" y="499"/>
                    </a:cubicBezTo>
                    <a:cubicBezTo>
                      <a:pt x="75" y="499"/>
                      <a:pt x="0" y="447"/>
                      <a:pt x="0" y="351"/>
                    </a:cubicBezTo>
                    <a:close/>
                    <a:moveTo>
                      <a:pt x="316" y="319"/>
                    </a:moveTo>
                    <a:cubicBezTo>
                      <a:pt x="316" y="295"/>
                      <a:pt x="316" y="295"/>
                      <a:pt x="316" y="295"/>
                    </a:cubicBezTo>
                    <a:cubicBezTo>
                      <a:pt x="292" y="284"/>
                      <a:pt x="262" y="277"/>
                      <a:pt x="228" y="277"/>
                    </a:cubicBezTo>
                    <a:cubicBezTo>
                      <a:pt x="169" y="277"/>
                      <a:pt x="133" y="300"/>
                      <a:pt x="133" y="344"/>
                    </a:cubicBezTo>
                    <a:cubicBezTo>
                      <a:pt x="133" y="346"/>
                      <a:pt x="133" y="346"/>
                      <a:pt x="133" y="346"/>
                    </a:cubicBezTo>
                    <a:cubicBezTo>
                      <a:pt x="133" y="383"/>
                      <a:pt x="164" y="404"/>
                      <a:pt x="208" y="404"/>
                    </a:cubicBezTo>
                    <a:cubicBezTo>
                      <a:pt x="272" y="404"/>
                      <a:pt x="316" y="369"/>
                      <a:pt x="316" y="3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8" name="Freeform 8">
                <a:extLst>
                  <a:ext uri="{FF2B5EF4-FFF2-40B4-BE49-F238E27FC236}">
                    <a16:creationId xmlns:a16="http://schemas.microsoft.com/office/drawing/2014/main" id="{262E0FEC-2981-11B0-3D88-8A94D08178CF}"/>
                  </a:ext>
                </a:extLst>
              </p:cNvPr>
              <p:cNvSpPr>
                <a:spLocks/>
              </p:cNvSpPr>
              <p:nvPr userDrawn="1"/>
            </p:nvSpPr>
            <p:spPr bwMode="auto">
              <a:xfrm>
                <a:off x="6336529" y="564438"/>
                <a:ext cx="127665" cy="216321"/>
              </a:xfrm>
              <a:custGeom>
                <a:avLst/>
                <a:gdLst>
                  <a:gd name="T0" fmla="*/ 0 w 293"/>
                  <a:gd name="T1" fmla="*/ 13 h 498"/>
                  <a:gd name="T2" fmla="*/ 138 w 293"/>
                  <a:gd name="T3" fmla="*/ 13 h 498"/>
                  <a:gd name="T4" fmla="*/ 138 w 293"/>
                  <a:gd name="T5" fmla="*/ 111 h 498"/>
                  <a:gd name="T6" fmla="*/ 293 w 293"/>
                  <a:gd name="T7" fmla="*/ 4 h 498"/>
                  <a:gd name="T8" fmla="*/ 293 w 293"/>
                  <a:gd name="T9" fmla="*/ 148 h 498"/>
                  <a:gd name="T10" fmla="*/ 285 w 293"/>
                  <a:gd name="T11" fmla="*/ 148 h 498"/>
                  <a:gd name="T12" fmla="*/ 138 w 293"/>
                  <a:gd name="T13" fmla="*/ 319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1"/>
                      <a:pt x="138" y="111"/>
                      <a:pt x="138" y="111"/>
                    </a:cubicBezTo>
                    <a:cubicBezTo>
                      <a:pt x="166" y="44"/>
                      <a:pt x="211" y="0"/>
                      <a:pt x="293" y="4"/>
                    </a:cubicBezTo>
                    <a:cubicBezTo>
                      <a:pt x="293" y="148"/>
                      <a:pt x="293" y="148"/>
                      <a:pt x="293" y="148"/>
                    </a:cubicBezTo>
                    <a:cubicBezTo>
                      <a:pt x="285" y="148"/>
                      <a:pt x="285" y="148"/>
                      <a:pt x="285" y="148"/>
                    </a:cubicBezTo>
                    <a:cubicBezTo>
                      <a:pt x="194" y="148"/>
                      <a:pt x="138" y="203"/>
                      <a:pt x="138" y="319"/>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9" name="Freeform 9">
                <a:extLst>
                  <a:ext uri="{FF2B5EF4-FFF2-40B4-BE49-F238E27FC236}">
                    <a16:creationId xmlns:a16="http://schemas.microsoft.com/office/drawing/2014/main" id="{FECC1288-545E-BDB4-6462-3EE5544D7025}"/>
                  </a:ext>
                </a:extLst>
              </p:cNvPr>
              <p:cNvSpPr>
                <a:spLocks/>
              </p:cNvSpPr>
              <p:nvPr userDrawn="1"/>
            </p:nvSpPr>
            <p:spPr bwMode="auto">
              <a:xfrm>
                <a:off x="6475719" y="516121"/>
                <a:ext cx="134757" cy="268184"/>
              </a:xfrm>
              <a:custGeom>
                <a:avLst/>
                <a:gdLst>
                  <a:gd name="T0" fmla="*/ 58 w 310"/>
                  <a:gd name="T1" fmla="*/ 472 h 617"/>
                  <a:gd name="T2" fmla="*/ 58 w 310"/>
                  <a:gd name="T3" fmla="*/ 242 h 617"/>
                  <a:gd name="T4" fmla="*/ 0 w 310"/>
                  <a:gd name="T5" fmla="*/ 242 h 617"/>
                  <a:gd name="T6" fmla="*/ 0 w 310"/>
                  <a:gd name="T7" fmla="*/ 124 h 617"/>
                  <a:gd name="T8" fmla="*/ 58 w 310"/>
                  <a:gd name="T9" fmla="*/ 124 h 617"/>
                  <a:gd name="T10" fmla="*/ 58 w 310"/>
                  <a:gd name="T11" fmla="*/ 0 h 617"/>
                  <a:gd name="T12" fmla="*/ 196 w 310"/>
                  <a:gd name="T13" fmla="*/ 0 h 617"/>
                  <a:gd name="T14" fmla="*/ 196 w 310"/>
                  <a:gd name="T15" fmla="*/ 124 h 617"/>
                  <a:gd name="T16" fmla="*/ 310 w 310"/>
                  <a:gd name="T17" fmla="*/ 124 h 617"/>
                  <a:gd name="T18" fmla="*/ 310 w 310"/>
                  <a:gd name="T19" fmla="*/ 242 h 617"/>
                  <a:gd name="T20" fmla="*/ 196 w 310"/>
                  <a:gd name="T21" fmla="*/ 242 h 617"/>
                  <a:gd name="T22" fmla="*/ 196 w 310"/>
                  <a:gd name="T23" fmla="*/ 449 h 617"/>
                  <a:gd name="T24" fmla="*/ 240 w 310"/>
                  <a:gd name="T25" fmla="*/ 496 h 617"/>
                  <a:gd name="T26" fmla="*/ 308 w 310"/>
                  <a:gd name="T27" fmla="*/ 479 h 617"/>
                  <a:gd name="T28" fmla="*/ 308 w 310"/>
                  <a:gd name="T29" fmla="*/ 589 h 617"/>
                  <a:gd name="T30" fmla="*/ 199 w 310"/>
                  <a:gd name="T31" fmla="*/ 617 h 617"/>
                  <a:gd name="T32" fmla="*/ 58 w 310"/>
                  <a:gd name="T33" fmla="*/ 472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617">
                    <a:moveTo>
                      <a:pt x="58" y="472"/>
                    </a:moveTo>
                    <a:cubicBezTo>
                      <a:pt x="58" y="242"/>
                      <a:pt x="58" y="242"/>
                      <a:pt x="58" y="242"/>
                    </a:cubicBezTo>
                    <a:cubicBezTo>
                      <a:pt x="0" y="242"/>
                      <a:pt x="0" y="242"/>
                      <a:pt x="0" y="242"/>
                    </a:cubicBezTo>
                    <a:cubicBezTo>
                      <a:pt x="0" y="124"/>
                      <a:pt x="0" y="124"/>
                      <a:pt x="0" y="124"/>
                    </a:cubicBezTo>
                    <a:cubicBezTo>
                      <a:pt x="58" y="124"/>
                      <a:pt x="58" y="124"/>
                      <a:pt x="58" y="124"/>
                    </a:cubicBezTo>
                    <a:cubicBezTo>
                      <a:pt x="58" y="0"/>
                      <a:pt x="58" y="0"/>
                      <a:pt x="58" y="0"/>
                    </a:cubicBezTo>
                    <a:cubicBezTo>
                      <a:pt x="196" y="0"/>
                      <a:pt x="196" y="0"/>
                      <a:pt x="196" y="0"/>
                    </a:cubicBezTo>
                    <a:cubicBezTo>
                      <a:pt x="196" y="124"/>
                      <a:pt x="196" y="124"/>
                      <a:pt x="196" y="124"/>
                    </a:cubicBezTo>
                    <a:cubicBezTo>
                      <a:pt x="310" y="124"/>
                      <a:pt x="310" y="124"/>
                      <a:pt x="310" y="124"/>
                    </a:cubicBezTo>
                    <a:cubicBezTo>
                      <a:pt x="310" y="242"/>
                      <a:pt x="310" y="242"/>
                      <a:pt x="310" y="242"/>
                    </a:cubicBezTo>
                    <a:cubicBezTo>
                      <a:pt x="196" y="242"/>
                      <a:pt x="196" y="242"/>
                      <a:pt x="196" y="242"/>
                    </a:cubicBezTo>
                    <a:cubicBezTo>
                      <a:pt x="196" y="449"/>
                      <a:pt x="196" y="449"/>
                      <a:pt x="196" y="449"/>
                    </a:cubicBezTo>
                    <a:cubicBezTo>
                      <a:pt x="196" y="481"/>
                      <a:pt x="209" y="496"/>
                      <a:pt x="240" y="496"/>
                    </a:cubicBezTo>
                    <a:cubicBezTo>
                      <a:pt x="265" y="496"/>
                      <a:pt x="288" y="490"/>
                      <a:pt x="308" y="479"/>
                    </a:cubicBezTo>
                    <a:cubicBezTo>
                      <a:pt x="308" y="589"/>
                      <a:pt x="308" y="589"/>
                      <a:pt x="308" y="589"/>
                    </a:cubicBezTo>
                    <a:cubicBezTo>
                      <a:pt x="279" y="607"/>
                      <a:pt x="245" y="617"/>
                      <a:pt x="199" y="617"/>
                    </a:cubicBezTo>
                    <a:cubicBezTo>
                      <a:pt x="115" y="617"/>
                      <a:pt x="58" y="584"/>
                      <a:pt x="58"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0" name="Freeform 10">
                <a:extLst>
                  <a:ext uri="{FF2B5EF4-FFF2-40B4-BE49-F238E27FC236}">
                    <a16:creationId xmlns:a16="http://schemas.microsoft.com/office/drawing/2014/main" id="{9DB49BE1-F1C8-5A4F-1BE7-B9C5B671A4B9}"/>
                  </a:ext>
                </a:extLst>
              </p:cNvPr>
              <p:cNvSpPr>
                <a:spLocks noEditPoints="1"/>
              </p:cNvSpPr>
              <p:nvPr userDrawn="1"/>
            </p:nvSpPr>
            <p:spPr bwMode="auto">
              <a:xfrm>
                <a:off x="6618455" y="566212"/>
                <a:ext cx="207012" cy="219424"/>
              </a:xfrm>
              <a:custGeom>
                <a:avLst/>
                <a:gdLst>
                  <a:gd name="T0" fmla="*/ 0 w 476"/>
                  <a:gd name="T1" fmla="*/ 254 h 505"/>
                  <a:gd name="T2" fmla="*/ 0 w 476"/>
                  <a:gd name="T3" fmla="*/ 253 h 505"/>
                  <a:gd name="T4" fmla="*/ 240 w 476"/>
                  <a:gd name="T5" fmla="*/ 0 h 505"/>
                  <a:gd name="T6" fmla="*/ 476 w 476"/>
                  <a:gd name="T7" fmla="*/ 263 h 505"/>
                  <a:gd name="T8" fmla="*/ 475 w 476"/>
                  <a:gd name="T9" fmla="*/ 300 h 505"/>
                  <a:gd name="T10" fmla="*/ 137 w 476"/>
                  <a:gd name="T11" fmla="*/ 300 h 505"/>
                  <a:gd name="T12" fmla="*/ 256 w 476"/>
                  <a:gd name="T13" fmla="*/ 395 h 505"/>
                  <a:gd name="T14" fmla="*/ 373 w 476"/>
                  <a:gd name="T15" fmla="*/ 345 h 505"/>
                  <a:gd name="T16" fmla="*/ 452 w 476"/>
                  <a:gd name="T17" fmla="*/ 415 h 505"/>
                  <a:gd name="T18" fmla="*/ 254 w 476"/>
                  <a:gd name="T19" fmla="*/ 505 h 505"/>
                  <a:gd name="T20" fmla="*/ 0 w 476"/>
                  <a:gd name="T21" fmla="*/ 254 h 505"/>
                  <a:gd name="T22" fmla="*/ 342 w 476"/>
                  <a:gd name="T23" fmla="*/ 214 h 505"/>
                  <a:gd name="T24" fmla="*/ 240 w 476"/>
                  <a:gd name="T25" fmla="*/ 111 h 505"/>
                  <a:gd name="T26" fmla="*/ 135 w 476"/>
                  <a:gd name="T27" fmla="*/ 214 h 505"/>
                  <a:gd name="T28" fmla="*/ 342 w 476"/>
                  <a:gd name="T29" fmla="*/ 21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505">
                    <a:moveTo>
                      <a:pt x="0" y="254"/>
                    </a:moveTo>
                    <a:cubicBezTo>
                      <a:pt x="0" y="253"/>
                      <a:pt x="0" y="253"/>
                      <a:pt x="0" y="253"/>
                    </a:cubicBezTo>
                    <a:cubicBezTo>
                      <a:pt x="0" y="114"/>
                      <a:pt x="99" y="0"/>
                      <a:pt x="240" y="0"/>
                    </a:cubicBezTo>
                    <a:cubicBezTo>
                      <a:pt x="402" y="0"/>
                      <a:pt x="476" y="126"/>
                      <a:pt x="476" y="263"/>
                    </a:cubicBezTo>
                    <a:cubicBezTo>
                      <a:pt x="476" y="274"/>
                      <a:pt x="476" y="287"/>
                      <a:pt x="475" y="300"/>
                    </a:cubicBezTo>
                    <a:cubicBezTo>
                      <a:pt x="137" y="300"/>
                      <a:pt x="137" y="300"/>
                      <a:pt x="137" y="300"/>
                    </a:cubicBezTo>
                    <a:cubicBezTo>
                      <a:pt x="151" y="362"/>
                      <a:pt x="194" y="395"/>
                      <a:pt x="256" y="395"/>
                    </a:cubicBezTo>
                    <a:cubicBezTo>
                      <a:pt x="302" y="395"/>
                      <a:pt x="335" y="380"/>
                      <a:pt x="373" y="345"/>
                    </a:cubicBezTo>
                    <a:cubicBezTo>
                      <a:pt x="452" y="415"/>
                      <a:pt x="452" y="415"/>
                      <a:pt x="452" y="415"/>
                    </a:cubicBezTo>
                    <a:cubicBezTo>
                      <a:pt x="407" y="471"/>
                      <a:pt x="342" y="505"/>
                      <a:pt x="254" y="505"/>
                    </a:cubicBezTo>
                    <a:cubicBezTo>
                      <a:pt x="108" y="505"/>
                      <a:pt x="0" y="403"/>
                      <a:pt x="0" y="254"/>
                    </a:cubicBezTo>
                    <a:close/>
                    <a:moveTo>
                      <a:pt x="342" y="214"/>
                    </a:moveTo>
                    <a:cubicBezTo>
                      <a:pt x="334" y="152"/>
                      <a:pt x="298" y="111"/>
                      <a:pt x="240" y="111"/>
                    </a:cubicBezTo>
                    <a:cubicBezTo>
                      <a:pt x="183" y="111"/>
                      <a:pt x="146" y="151"/>
                      <a:pt x="135" y="214"/>
                    </a:cubicBezTo>
                    <a:lnTo>
                      <a:pt x="342"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1" name="Freeform 11">
                <a:extLst>
                  <a:ext uri="{FF2B5EF4-FFF2-40B4-BE49-F238E27FC236}">
                    <a16:creationId xmlns:a16="http://schemas.microsoft.com/office/drawing/2014/main" id="{5700CEE7-82FA-F314-D150-00348A9C1993}"/>
                  </a:ext>
                </a:extLst>
              </p:cNvPr>
              <p:cNvSpPr>
                <a:spLocks/>
              </p:cNvSpPr>
              <p:nvPr userDrawn="1"/>
            </p:nvSpPr>
            <p:spPr bwMode="auto">
              <a:xfrm>
                <a:off x="6837879" y="564438"/>
                <a:ext cx="127221" cy="216321"/>
              </a:xfrm>
              <a:custGeom>
                <a:avLst/>
                <a:gdLst>
                  <a:gd name="T0" fmla="*/ 0 w 293"/>
                  <a:gd name="T1" fmla="*/ 13 h 498"/>
                  <a:gd name="T2" fmla="*/ 138 w 293"/>
                  <a:gd name="T3" fmla="*/ 13 h 498"/>
                  <a:gd name="T4" fmla="*/ 138 w 293"/>
                  <a:gd name="T5" fmla="*/ 111 h 498"/>
                  <a:gd name="T6" fmla="*/ 293 w 293"/>
                  <a:gd name="T7" fmla="*/ 4 h 498"/>
                  <a:gd name="T8" fmla="*/ 293 w 293"/>
                  <a:gd name="T9" fmla="*/ 148 h 498"/>
                  <a:gd name="T10" fmla="*/ 285 w 293"/>
                  <a:gd name="T11" fmla="*/ 148 h 498"/>
                  <a:gd name="T12" fmla="*/ 138 w 293"/>
                  <a:gd name="T13" fmla="*/ 319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1"/>
                      <a:pt x="138" y="111"/>
                      <a:pt x="138" y="111"/>
                    </a:cubicBezTo>
                    <a:cubicBezTo>
                      <a:pt x="166" y="44"/>
                      <a:pt x="211" y="0"/>
                      <a:pt x="293" y="4"/>
                    </a:cubicBezTo>
                    <a:cubicBezTo>
                      <a:pt x="293" y="148"/>
                      <a:pt x="293" y="148"/>
                      <a:pt x="293" y="148"/>
                    </a:cubicBezTo>
                    <a:cubicBezTo>
                      <a:pt x="285" y="148"/>
                      <a:pt x="285" y="148"/>
                      <a:pt x="285" y="148"/>
                    </a:cubicBezTo>
                    <a:cubicBezTo>
                      <a:pt x="194" y="148"/>
                      <a:pt x="138" y="203"/>
                      <a:pt x="138" y="319"/>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2" name="Freeform 12">
                <a:extLst>
                  <a:ext uri="{FF2B5EF4-FFF2-40B4-BE49-F238E27FC236}">
                    <a16:creationId xmlns:a16="http://schemas.microsoft.com/office/drawing/2014/main" id="{FC0AB9F7-3D02-4537-31F6-D98B2250C9F3}"/>
                  </a:ext>
                </a:extLst>
              </p:cNvPr>
              <p:cNvSpPr>
                <a:spLocks/>
              </p:cNvSpPr>
              <p:nvPr userDrawn="1"/>
            </p:nvSpPr>
            <p:spPr bwMode="auto">
              <a:xfrm>
                <a:off x="4988072" y="888476"/>
                <a:ext cx="134757" cy="268628"/>
              </a:xfrm>
              <a:custGeom>
                <a:avLst/>
                <a:gdLst>
                  <a:gd name="T0" fmla="*/ 58 w 310"/>
                  <a:gd name="T1" fmla="*/ 472 h 618"/>
                  <a:gd name="T2" fmla="*/ 58 w 310"/>
                  <a:gd name="T3" fmla="*/ 242 h 618"/>
                  <a:gd name="T4" fmla="*/ 0 w 310"/>
                  <a:gd name="T5" fmla="*/ 242 h 618"/>
                  <a:gd name="T6" fmla="*/ 0 w 310"/>
                  <a:gd name="T7" fmla="*/ 124 h 618"/>
                  <a:gd name="T8" fmla="*/ 58 w 310"/>
                  <a:gd name="T9" fmla="*/ 124 h 618"/>
                  <a:gd name="T10" fmla="*/ 58 w 310"/>
                  <a:gd name="T11" fmla="*/ 0 h 618"/>
                  <a:gd name="T12" fmla="*/ 195 w 310"/>
                  <a:gd name="T13" fmla="*/ 0 h 618"/>
                  <a:gd name="T14" fmla="*/ 195 w 310"/>
                  <a:gd name="T15" fmla="*/ 124 h 618"/>
                  <a:gd name="T16" fmla="*/ 310 w 310"/>
                  <a:gd name="T17" fmla="*/ 124 h 618"/>
                  <a:gd name="T18" fmla="*/ 310 w 310"/>
                  <a:gd name="T19" fmla="*/ 242 h 618"/>
                  <a:gd name="T20" fmla="*/ 195 w 310"/>
                  <a:gd name="T21" fmla="*/ 242 h 618"/>
                  <a:gd name="T22" fmla="*/ 195 w 310"/>
                  <a:gd name="T23" fmla="*/ 449 h 618"/>
                  <a:gd name="T24" fmla="*/ 240 w 310"/>
                  <a:gd name="T25" fmla="*/ 496 h 618"/>
                  <a:gd name="T26" fmla="*/ 308 w 310"/>
                  <a:gd name="T27" fmla="*/ 479 h 618"/>
                  <a:gd name="T28" fmla="*/ 308 w 310"/>
                  <a:gd name="T29" fmla="*/ 590 h 618"/>
                  <a:gd name="T30" fmla="*/ 199 w 310"/>
                  <a:gd name="T31" fmla="*/ 618 h 618"/>
                  <a:gd name="T32" fmla="*/ 58 w 310"/>
                  <a:gd name="T33" fmla="*/ 472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618">
                    <a:moveTo>
                      <a:pt x="58" y="472"/>
                    </a:moveTo>
                    <a:cubicBezTo>
                      <a:pt x="58" y="242"/>
                      <a:pt x="58" y="242"/>
                      <a:pt x="58" y="242"/>
                    </a:cubicBezTo>
                    <a:cubicBezTo>
                      <a:pt x="0" y="242"/>
                      <a:pt x="0" y="242"/>
                      <a:pt x="0" y="242"/>
                    </a:cubicBezTo>
                    <a:cubicBezTo>
                      <a:pt x="0" y="124"/>
                      <a:pt x="0" y="124"/>
                      <a:pt x="0" y="124"/>
                    </a:cubicBezTo>
                    <a:cubicBezTo>
                      <a:pt x="58" y="124"/>
                      <a:pt x="58" y="124"/>
                      <a:pt x="58" y="124"/>
                    </a:cubicBezTo>
                    <a:cubicBezTo>
                      <a:pt x="58" y="0"/>
                      <a:pt x="58" y="0"/>
                      <a:pt x="58" y="0"/>
                    </a:cubicBezTo>
                    <a:cubicBezTo>
                      <a:pt x="195" y="0"/>
                      <a:pt x="195" y="0"/>
                      <a:pt x="195" y="0"/>
                    </a:cubicBezTo>
                    <a:cubicBezTo>
                      <a:pt x="195" y="124"/>
                      <a:pt x="195" y="124"/>
                      <a:pt x="195" y="124"/>
                    </a:cubicBezTo>
                    <a:cubicBezTo>
                      <a:pt x="310" y="124"/>
                      <a:pt x="310" y="124"/>
                      <a:pt x="310" y="124"/>
                    </a:cubicBezTo>
                    <a:cubicBezTo>
                      <a:pt x="310" y="242"/>
                      <a:pt x="310" y="242"/>
                      <a:pt x="310" y="242"/>
                    </a:cubicBezTo>
                    <a:cubicBezTo>
                      <a:pt x="195" y="242"/>
                      <a:pt x="195" y="242"/>
                      <a:pt x="195" y="242"/>
                    </a:cubicBezTo>
                    <a:cubicBezTo>
                      <a:pt x="195" y="449"/>
                      <a:pt x="195" y="449"/>
                      <a:pt x="195" y="449"/>
                    </a:cubicBezTo>
                    <a:cubicBezTo>
                      <a:pt x="195" y="481"/>
                      <a:pt x="209" y="496"/>
                      <a:pt x="240" y="496"/>
                    </a:cubicBezTo>
                    <a:cubicBezTo>
                      <a:pt x="265" y="496"/>
                      <a:pt x="288" y="490"/>
                      <a:pt x="308" y="479"/>
                    </a:cubicBezTo>
                    <a:cubicBezTo>
                      <a:pt x="308" y="590"/>
                      <a:pt x="308" y="590"/>
                      <a:pt x="308" y="590"/>
                    </a:cubicBezTo>
                    <a:cubicBezTo>
                      <a:pt x="279" y="607"/>
                      <a:pt x="245" y="618"/>
                      <a:pt x="199" y="618"/>
                    </a:cubicBezTo>
                    <a:cubicBezTo>
                      <a:pt x="115" y="618"/>
                      <a:pt x="58" y="584"/>
                      <a:pt x="58" y="4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3" name="Freeform 13">
                <a:extLst>
                  <a:ext uri="{FF2B5EF4-FFF2-40B4-BE49-F238E27FC236}">
                    <a16:creationId xmlns:a16="http://schemas.microsoft.com/office/drawing/2014/main" id="{12D11DBC-90A7-4337-F6CB-C20DBD872CBD}"/>
                  </a:ext>
                </a:extLst>
              </p:cNvPr>
              <p:cNvSpPr>
                <a:spLocks noEditPoints="1"/>
              </p:cNvSpPr>
              <p:nvPr userDrawn="1"/>
            </p:nvSpPr>
            <p:spPr bwMode="auto">
              <a:xfrm>
                <a:off x="5131251" y="938123"/>
                <a:ext cx="207455" cy="219867"/>
              </a:xfrm>
              <a:custGeom>
                <a:avLst/>
                <a:gdLst>
                  <a:gd name="T0" fmla="*/ 0 w 477"/>
                  <a:gd name="T1" fmla="*/ 254 h 505"/>
                  <a:gd name="T2" fmla="*/ 0 w 477"/>
                  <a:gd name="T3" fmla="*/ 253 h 505"/>
                  <a:gd name="T4" fmla="*/ 240 w 477"/>
                  <a:gd name="T5" fmla="*/ 0 h 505"/>
                  <a:gd name="T6" fmla="*/ 477 w 477"/>
                  <a:gd name="T7" fmla="*/ 263 h 505"/>
                  <a:gd name="T8" fmla="*/ 475 w 477"/>
                  <a:gd name="T9" fmla="*/ 300 h 505"/>
                  <a:gd name="T10" fmla="*/ 137 w 477"/>
                  <a:gd name="T11" fmla="*/ 300 h 505"/>
                  <a:gd name="T12" fmla="*/ 256 w 477"/>
                  <a:gd name="T13" fmla="*/ 395 h 505"/>
                  <a:gd name="T14" fmla="*/ 373 w 477"/>
                  <a:gd name="T15" fmla="*/ 345 h 505"/>
                  <a:gd name="T16" fmla="*/ 452 w 477"/>
                  <a:gd name="T17" fmla="*/ 415 h 505"/>
                  <a:gd name="T18" fmla="*/ 254 w 477"/>
                  <a:gd name="T19" fmla="*/ 505 h 505"/>
                  <a:gd name="T20" fmla="*/ 0 w 477"/>
                  <a:gd name="T21" fmla="*/ 254 h 505"/>
                  <a:gd name="T22" fmla="*/ 343 w 477"/>
                  <a:gd name="T23" fmla="*/ 214 h 505"/>
                  <a:gd name="T24" fmla="*/ 240 w 477"/>
                  <a:gd name="T25" fmla="*/ 111 h 505"/>
                  <a:gd name="T26" fmla="*/ 135 w 477"/>
                  <a:gd name="T27" fmla="*/ 214 h 505"/>
                  <a:gd name="T28" fmla="*/ 343 w 477"/>
                  <a:gd name="T29" fmla="*/ 21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505">
                    <a:moveTo>
                      <a:pt x="0" y="254"/>
                    </a:moveTo>
                    <a:cubicBezTo>
                      <a:pt x="0" y="253"/>
                      <a:pt x="0" y="253"/>
                      <a:pt x="0" y="253"/>
                    </a:cubicBezTo>
                    <a:cubicBezTo>
                      <a:pt x="0" y="114"/>
                      <a:pt x="99" y="0"/>
                      <a:pt x="240" y="0"/>
                    </a:cubicBezTo>
                    <a:cubicBezTo>
                      <a:pt x="402" y="0"/>
                      <a:pt x="477" y="126"/>
                      <a:pt x="477" y="263"/>
                    </a:cubicBezTo>
                    <a:cubicBezTo>
                      <a:pt x="477" y="274"/>
                      <a:pt x="476" y="287"/>
                      <a:pt x="475" y="300"/>
                    </a:cubicBezTo>
                    <a:cubicBezTo>
                      <a:pt x="137" y="300"/>
                      <a:pt x="137" y="300"/>
                      <a:pt x="137" y="300"/>
                    </a:cubicBezTo>
                    <a:cubicBezTo>
                      <a:pt x="151" y="362"/>
                      <a:pt x="194" y="395"/>
                      <a:pt x="256" y="395"/>
                    </a:cubicBezTo>
                    <a:cubicBezTo>
                      <a:pt x="302" y="395"/>
                      <a:pt x="335" y="380"/>
                      <a:pt x="373" y="345"/>
                    </a:cubicBezTo>
                    <a:cubicBezTo>
                      <a:pt x="452" y="415"/>
                      <a:pt x="452" y="415"/>
                      <a:pt x="452" y="415"/>
                    </a:cubicBezTo>
                    <a:cubicBezTo>
                      <a:pt x="407" y="471"/>
                      <a:pt x="342" y="505"/>
                      <a:pt x="254" y="505"/>
                    </a:cubicBezTo>
                    <a:cubicBezTo>
                      <a:pt x="108" y="505"/>
                      <a:pt x="0" y="403"/>
                      <a:pt x="0" y="254"/>
                    </a:cubicBezTo>
                    <a:close/>
                    <a:moveTo>
                      <a:pt x="343" y="214"/>
                    </a:moveTo>
                    <a:cubicBezTo>
                      <a:pt x="334" y="152"/>
                      <a:pt x="298" y="111"/>
                      <a:pt x="240" y="111"/>
                    </a:cubicBezTo>
                    <a:cubicBezTo>
                      <a:pt x="183" y="111"/>
                      <a:pt x="146" y="151"/>
                      <a:pt x="135" y="214"/>
                    </a:cubicBezTo>
                    <a:lnTo>
                      <a:pt x="34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4" name="Freeform 14">
                <a:extLst>
                  <a:ext uri="{FF2B5EF4-FFF2-40B4-BE49-F238E27FC236}">
                    <a16:creationId xmlns:a16="http://schemas.microsoft.com/office/drawing/2014/main" id="{F524D8E9-37C3-A27E-30E8-DF8ACF25D41F}"/>
                  </a:ext>
                </a:extLst>
              </p:cNvPr>
              <p:cNvSpPr>
                <a:spLocks/>
              </p:cNvSpPr>
              <p:nvPr userDrawn="1"/>
            </p:nvSpPr>
            <p:spPr bwMode="auto">
              <a:xfrm>
                <a:off x="5348015" y="938123"/>
                <a:ext cx="195486" cy="219867"/>
              </a:xfrm>
              <a:custGeom>
                <a:avLst/>
                <a:gdLst>
                  <a:gd name="T0" fmla="*/ 0 w 450"/>
                  <a:gd name="T1" fmla="*/ 254 h 505"/>
                  <a:gd name="T2" fmla="*/ 0 w 450"/>
                  <a:gd name="T3" fmla="*/ 253 h 505"/>
                  <a:gd name="T4" fmla="*/ 254 w 450"/>
                  <a:gd name="T5" fmla="*/ 0 h 505"/>
                  <a:gd name="T6" fmla="*/ 448 w 450"/>
                  <a:gd name="T7" fmla="*/ 82 h 505"/>
                  <a:gd name="T8" fmla="*/ 363 w 450"/>
                  <a:gd name="T9" fmla="*/ 172 h 505"/>
                  <a:gd name="T10" fmla="*/ 253 w 450"/>
                  <a:gd name="T11" fmla="*/ 119 h 505"/>
                  <a:gd name="T12" fmla="*/ 135 w 450"/>
                  <a:gd name="T13" fmla="*/ 251 h 505"/>
                  <a:gd name="T14" fmla="*/ 135 w 450"/>
                  <a:gd name="T15" fmla="*/ 253 h 505"/>
                  <a:gd name="T16" fmla="*/ 258 w 450"/>
                  <a:gd name="T17" fmla="*/ 387 h 505"/>
                  <a:gd name="T18" fmla="*/ 370 w 450"/>
                  <a:gd name="T19" fmla="*/ 335 h 505"/>
                  <a:gd name="T20" fmla="*/ 450 w 450"/>
                  <a:gd name="T21" fmla="*/ 416 h 505"/>
                  <a:gd name="T22" fmla="*/ 252 w 450"/>
                  <a:gd name="T23" fmla="*/ 505 h 505"/>
                  <a:gd name="T24" fmla="*/ 0 w 450"/>
                  <a:gd name="T25"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505">
                    <a:moveTo>
                      <a:pt x="0" y="254"/>
                    </a:moveTo>
                    <a:cubicBezTo>
                      <a:pt x="0" y="253"/>
                      <a:pt x="0" y="253"/>
                      <a:pt x="0" y="253"/>
                    </a:cubicBezTo>
                    <a:cubicBezTo>
                      <a:pt x="0" y="114"/>
                      <a:pt x="106" y="0"/>
                      <a:pt x="254" y="0"/>
                    </a:cubicBezTo>
                    <a:cubicBezTo>
                      <a:pt x="345" y="0"/>
                      <a:pt x="402" y="31"/>
                      <a:pt x="448" y="82"/>
                    </a:cubicBezTo>
                    <a:cubicBezTo>
                      <a:pt x="363" y="172"/>
                      <a:pt x="363" y="172"/>
                      <a:pt x="363" y="172"/>
                    </a:cubicBezTo>
                    <a:cubicBezTo>
                      <a:pt x="333" y="139"/>
                      <a:pt x="302" y="119"/>
                      <a:pt x="253" y="119"/>
                    </a:cubicBezTo>
                    <a:cubicBezTo>
                      <a:pt x="184" y="119"/>
                      <a:pt x="135" y="179"/>
                      <a:pt x="135" y="251"/>
                    </a:cubicBezTo>
                    <a:cubicBezTo>
                      <a:pt x="135" y="253"/>
                      <a:pt x="135" y="253"/>
                      <a:pt x="135" y="253"/>
                    </a:cubicBezTo>
                    <a:cubicBezTo>
                      <a:pt x="135" y="327"/>
                      <a:pt x="183" y="387"/>
                      <a:pt x="258" y="387"/>
                    </a:cubicBezTo>
                    <a:cubicBezTo>
                      <a:pt x="305" y="387"/>
                      <a:pt x="336" y="367"/>
                      <a:pt x="370" y="335"/>
                    </a:cubicBezTo>
                    <a:cubicBezTo>
                      <a:pt x="450" y="416"/>
                      <a:pt x="450" y="416"/>
                      <a:pt x="450" y="416"/>
                    </a:cubicBezTo>
                    <a:cubicBezTo>
                      <a:pt x="403" y="468"/>
                      <a:pt x="349" y="505"/>
                      <a:pt x="252" y="505"/>
                    </a:cubicBezTo>
                    <a:cubicBezTo>
                      <a:pt x="106" y="505"/>
                      <a:pt x="0" y="393"/>
                      <a:pt x="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5" name="Freeform 15">
                <a:extLst>
                  <a:ext uri="{FF2B5EF4-FFF2-40B4-BE49-F238E27FC236}">
                    <a16:creationId xmlns:a16="http://schemas.microsoft.com/office/drawing/2014/main" id="{083673F6-E265-4005-D62C-293234A8CE09}"/>
                  </a:ext>
                </a:extLst>
              </p:cNvPr>
              <p:cNvSpPr>
                <a:spLocks/>
              </p:cNvSpPr>
              <p:nvPr userDrawn="1"/>
            </p:nvSpPr>
            <p:spPr bwMode="auto">
              <a:xfrm>
                <a:off x="5553254" y="866312"/>
                <a:ext cx="193270" cy="286802"/>
              </a:xfrm>
              <a:custGeom>
                <a:avLst/>
                <a:gdLst>
                  <a:gd name="T0" fmla="*/ 0 w 445"/>
                  <a:gd name="T1" fmla="*/ 0 h 660"/>
                  <a:gd name="T2" fmla="*/ 138 w 445"/>
                  <a:gd name="T3" fmla="*/ 0 h 660"/>
                  <a:gd name="T4" fmla="*/ 138 w 445"/>
                  <a:gd name="T5" fmla="*/ 244 h 660"/>
                  <a:gd name="T6" fmla="*/ 280 w 445"/>
                  <a:gd name="T7" fmla="*/ 166 h 660"/>
                  <a:gd name="T8" fmla="*/ 445 w 445"/>
                  <a:gd name="T9" fmla="*/ 346 h 660"/>
                  <a:gd name="T10" fmla="*/ 445 w 445"/>
                  <a:gd name="T11" fmla="*/ 660 h 660"/>
                  <a:gd name="T12" fmla="*/ 307 w 445"/>
                  <a:gd name="T13" fmla="*/ 660 h 660"/>
                  <a:gd name="T14" fmla="*/ 307 w 445"/>
                  <a:gd name="T15" fmla="*/ 390 h 660"/>
                  <a:gd name="T16" fmla="*/ 224 w 445"/>
                  <a:gd name="T17" fmla="*/ 291 h 660"/>
                  <a:gd name="T18" fmla="*/ 138 w 445"/>
                  <a:gd name="T19" fmla="*/ 390 h 660"/>
                  <a:gd name="T20" fmla="*/ 138 w 445"/>
                  <a:gd name="T21" fmla="*/ 660 h 660"/>
                  <a:gd name="T22" fmla="*/ 0 w 445"/>
                  <a:gd name="T23" fmla="*/ 660 h 660"/>
                  <a:gd name="T24" fmla="*/ 0 w 445"/>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5" h="660">
                    <a:moveTo>
                      <a:pt x="0" y="0"/>
                    </a:moveTo>
                    <a:cubicBezTo>
                      <a:pt x="138" y="0"/>
                      <a:pt x="138" y="0"/>
                      <a:pt x="138" y="0"/>
                    </a:cubicBezTo>
                    <a:cubicBezTo>
                      <a:pt x="138" y="244"/>
                      <a:pt x="138" y="244"/>
                      <a:pt x="138" y="244"/>
                    </a:cubicBezTo>
                    <a:cubicBezTo>
                      <a:pt x="169" y="203"/>
                      <a:pt x="210" y="166"/>
                      <a:pt x="280" y="166"/>
                    </a:cubicBezTo>
                    <a:cubicBezTo>
                      <a:pt x="384" y="166"/>
                      <a:pt x="445" y="235"/>
                      <a:pt x="445" y="346"/>
                    </a:cubicBezTo>
                    <a:cubicBezTo>
                      <a:pt x="445" y="660"/>
                      <a:pt x="445" y="660"/>
                      <a:pt x="445" y="660"/>
                    </a:cubicBezTo>
                    <a:cubicBezTo>
                      <a:pt x="307" y="660"/>
                      <a:pt x="307" y="660"/>
                      <a:pt x="307" y="660"/>
                    </a:cubicBezTo>
                    <a:cubicBezTo>
                      <a:pt x="307" y="390"/>
                      <a:pt x="307" y="390"/>
                      <a:pt x="307" y="390"/>
                    </a:cubicBezTo>
                    <a:cubicBezTo>
                      <a:pt x="307" y="324"/>
                      <a:pt x="276" y="291"/>
                      <a:pt x="224" y="291"/>
                    </a:cubicBezTo>
                    <a:cubicBezTo>
                      <a:pt x="171" y="291"/>
                      <a:pt x="138" y="324"/>
                      <a:pt x="138" y="390"/>
                    </a:cubicBezTo>
                    <a:cubicBezTo>
                      <a:pt x="138" y="660"/>
                      <a:pt x="138" y="660"/>
                      <a:pt x="138" y="660"/>
                    </a:cubicBezTo>
                    <a:cubicBezTo>
                      <a:pt x="0" y="660"/>
                      <a:pt x="0" y="660"/>
                      <a:pt x="0" y="66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6" name="Freeform 16">
                <a:extLst>
                  <a:ext uri="{FF2B5EF4-FFF2-40B4-BE49-F238E27FC236}">
                    <a16:creationId xmlns:a16="http://schemas.microsoft.com/office/drawing/2014/main" id="{4F04928C-BA06-2085-F636-A4F44FC6E987}"/>
                  </a:ext>
                </a:extLst>
              </p:cNvPr>
              <p:cNvSpPr>
                <a:spLocks/>
              </p:cNvSpPr>
              <p:nvPr userDrawn="1"/>
            </p:nvSpPr>
            <p:spPr bwMode="auto">
              <a:xfrm>
                <a:off x="5762039" y="938123"/>
                <a:ext cx="192827" cy="214991"/>
              </a:xfrm>
              <a:custGeom>
                <a:avLst/>
                <a:gdLst>
                  <a:gd name="T0" fmla="*/ 0 w 444"/>
                  <a:gd name="T1" fmla="*/ 9 h 494"/>
                  <a:gd name="T2" fmla="*/ 137 w 444"/>
                  <a:gd name="T3" fmla="*/ 9 h 494"/>
                  <a:gd name="T4" fmla="*/ 137 w 444"/>
                  <a:gd name="T5" fmla="*/ 78 h 494"/>
                  <a:gd name="T6" fmla="*/ 279 w 444"/>
                  <a:gd name="T7" fmla="*/ 0 h 494"/>
                  <a:gd name="T8" fmla="*/ 444 w 444"/>
                  <a:gd name="T9" fmla="*/ 180 h 494"/>
                  <a:gd name="T10" fmla="*/ 444 w 444"/>
                  <a:gd name="T11" fmla="*/ 494 h 494"/>
                  <a:gd name="T12" fmla="*/ 306 w 444"/>
                  <a:gd name="T13" fmla="*/ 494 h 494"/>
                  <a:gd name="T14" fmla="*/ 306 w 444"/>
                  <a:gd name="T15" fmla="*/ 224 h 494"/>
                  <a:gd name="T16" fmla="*/ 223 w 444"/>
                  <a:gd name="T17" fmla="*/ 125 h 494"/>
                  <a:gd name="T18" fmla="*/ 137 w 444"/>
                  <a:gd name="T19" fmla="*/ 224 h 494"/>
                  <a:gd name="T20" fmla="*/ 137 w 444"/>
                  <a:gd name="T21" fmla="*/ 494 h 494"/>
                  <a:gd name="T22" fmla="*/ 0 w 444"/>
                  <a:gd name="T23" fmla="*/ 494 h 494"/>
                  <a:gd name="T24" fmla="*/ 0 w 444"/>
                  <a:gd name="T25"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94">
                    <a:moveTo>
                      <a:pt x="0" y="9"/>
                    </a:moveTo>
                    <a:cubicBezTo>
                      <a:pt x="137" y="9"/>
                      <a:pt x="137" y="9"/>
                      <a:pt x="137" y="9"/>
                    </a:cubicBezTo>
                    <a:cubicBezTo>
                      <a:pt x="137" y="78"/>
                      <a:pt x="137" y="78"/>
                      <a:pt x="137" y="78"/>
                    </a:cubicBezTo>
                    <a:cubicBezTo>
                      <a:pt x="169" y="37"/>
                      <a:pt x="210" y="0"/>
                      <a:pt x="279" y="0"/>
                    </a:cubicBezTo>
                    <a:cubicBezTo>
                      <a:pt x="383" y="0"/>
                      <a:pt x="444" y="69"/>
                      <a:pt x="444" y="180"/>
                    </a:cubicBezTo>
                    <a:cubicBezTo>
                      <a:pt x="444" y="494"/>
                      <a:pt x="444" y="494"/>
                      <a:pt x="444" y="494"/>
                    </a:cubicBezTo>
                    <a:cubicBezTo>
                      <a:pt x="306" y="494"/>
                      <a:pt x="306" y="494"/>
                      <a:pt x="306" y="494"/>
                    </a:cubicBezTo>
                    <a:cubicBezTo>
                      <a:pt x="306" y="224"/>
                      <a:pt x="306" y="224"/>
                      <a:pt x="306" y="224"/>
                    </a:cubicBezTo>
                    <a:cubicBezTo>
                      <a:pt x="306" y="158"/>
                      <a:pt x="276" y="125"/>
                      <a:pt x="223" y="125"/>
                    </a:cubicBezTo>
                    <a:cubicBezTo>
                      <a:pt x="171" y="125"/>
                      <a:pt x="137" y="158"/>
                      <a:pt x="137" y="224"/>
                    </a:cubicBezTo>
                    <a:cubicBezTo>
                      <a:pt x="137" y="494"/>
                      <a:pt x="137" y="494"/>
                      <a:pt x="137" y="494"/>
                    </a:cubicBezTo>
                    <a:cubicBezTo>
                      <a:pt x="0" y="494"/>
                      <a:pt x="0" y="494"/>
                      <a:pt x="0" y="49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7" name="Freeform 17">
                <a:extLst>
                  <a:ext uri="{FF2B5EF4-FFF2-40B4-BE49-F238E27FC236}">
                    <a16:creationId xmlns:a16="http://schemas.microsoft.com/office/drawing/2014/main" id="{0B7609F1-6889-0F3F-1078-1078D3AEDAE7}"/>
                  </a:ext>
                </a:extLst>
              </p:cNvPr>
              <p:cNvSpPr>
                <a:spLocks noEditPoints="1"/>
              </p:cNvSpPr>
              <p:nvPr userDrawn="1"/>
            </p:nvSpPr>
            <p:spPr bwMode="auto">
              <a:xfrm>
                <a:off x="5967277" y="938123"/>
                <a:ext cx="228289" cy="219867"/>
              </a:xfrm>
              <a:custGeom>
                <a:avLst/>
                <a:gdLst>
                  <a:gd name="T0" fmla="*/ 0 w 525"/>
                  <a:gd name="T1" fmla="*/ 254 h 505"/>
                  <a:gd name="T2" fmla="*/ 0 w 525"/>
                  <a:gd name="T3" fmla="*/ 253 h 505"/>
                  <a:gd name="T4" fmla="*/ 263 w 525"/>
                  <a:gd name="T5" fmla="*/ 0 h 505"/>
                  <a:gd name="T6" fmla="*/ 525 w 525"/>
                  <a:gd name="T7" fmla="*/ 251 h 505"/>
                  <a:gd name="T8" fmla="*/ 525 w 525"/>
                  <a:gd name="T9" fmla="*/ 253 h 505"/>
                  <a:gd name="T10" fmla="*/ 262 w 525"/>
                  <a:gd name="T11" fmla="*/ 505 h 505"/>
                  <a:gd name="T12" fmla="*/ 0 w 525"/>
                  <a:gd name="T13" fmla="*/ 254 h 505"/>
                  <a:gd name="T14" fmla="*/ 389 w 525"/>
                  <a:gd name="T15" fmla="*/ 254 h 505"/>
                  <a:gd name="T16" fmla="*/ 389 w 525"/>
                  <a:gd name="T17" fmla="*/ 253 h 505"/>
                  <a:gd name="T18" fmla="*/ 262 w 525"/>
                  <a:gd name="T19" fmla="*/ 119 h 505"/>
                  <a:gd name="T20" fmla="*/ 136 w 525"/>
                  <a:gd name="T21" fmla="*/ 251 h 505"/>
                  <a:gd name="T22" fmla="*/ 136 w 525"/>
                  <a:gd name="T23" fmla="*/ 253 h 505"/>
                  <a:gd name="T24" fmla="*/ 263 w 525"/>
                  <a:gd name="T25" fmla="*/ 387 h 505"/>
                  <a:gd name="T26" fmla="*/ 389 w 525"/>
                  <a:gd name="T27"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505">
                    <a:moveTo>
                      <a:pt x="0" y="254"/>
                    </a:moveTo>
                    <a:cubicBezTo>
                      <a:pt x="0" y="253"/>
                      <a:pt x="0" y="253"/>
                      <a:pt x="0" y="253"/>
                    </a:cubicBezTo>
                    <a:cubicBezTo>
                      <a:pt x="0" y="113"/>
                      <a:pt x="112" y="0"/>
                      <a:pt x="263" y="0"/>
                    </a:cubicBezTo>
                    <a:cubicBezTo>
                      <a:pt x="414" y="0"/>
                      <a:pt x="525" y="111"/>
                      <a:pt x="525" y="251"/>
                    </a:cubicBezTo>
                    <a:cubicBezTo>
                      <a:pt x="525" y="253"/>
                      <a:pt x="525" y="253"/>
                      <a:pt x="525" y="253"/>
                    </a:cubicBezTo>
                    <a:cubicBezTo>
                      <a:pt x="525" y="392"/>
                      <a:pt x="413" y="505"/>
                      <a:pt x="262" y="505"/>
                    </a:cubicBezTo>
                    <a:cubicBezTo>
                      <a:pt x="111" y="505"/>
                      <a:pt x="0" y="394"/>
                      <a:pt x="0" y="254"/>
                    </a:cubicBezTo>
                    <a:close/>
                    <a:moveTo>
                      <a:pt x="389" y="254"/>
                    </a:moveTo>
                    <a:cubicBezTo>
                      <a:pt x="389" y="253"/>
                      <a:pt x="389" y="253"/>
                      <a:pt x="389" y="253"/>
                    </a:cubicBezTo>
                    <a:cubicBezTo>
                      <a:pt x="389" y="181"/>
                      <a:pt x="338" y="119"/>
                      <a:pt x="262" y="119"/>
                    </a:cubicBezTo>
                    <a:cubicBezTo>
                      <a:pt x="183" y="119"/>
                      <a:pt x="136" y="179"/>
                      <a:pt x="136" y="251"/>
                    </a:cubicBezTo>
                    <a:cubicBezTo>
                      <a:pt x="136" y="253"/>
                      <a:pt x="136" y="253"/>
                      <a:pt x="136" y="253"/>
                    </a:cubicBezTo>
                    <a:cubicBezTo>
                      <a:pt x="136" y="324"/>
                      <a:pt x="187" y="387"/>
                      <a:pt x="263" y="387"/>
                    </a:cubicBezTo>
                    <a:cubicBezTo>
                      <a:pt x="342" y="387"/>
                      <a:pt x="389" y="326"/>
                      <a:pt x="389"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8" name="Rectangle 18">
                <a:extLst>
                  <a:ext uri="{FF2B5EF4-FFF2-40B4-BE49-F238E27FC236}">
                    <a16:creationId xmlns:a16="http://schemas.microsoft.com/office/drawing/2014/main" id="{14DEDB85-DF79-F93C-595F-4B0E6B36F339}"/>
                  </a:ext>
                </a:extLst>
              </p:cNvPr>
              <p:cNvSpPr>
                <a:spLocks noChangeArrowheads="1"/>
              </p:cNvSpPr>
              <p:nvPr userDrawn="1"/>
            </p:nvSpPr>
            <p:spPr bwMode="auto">
              <a:xfrm>
                <a:off x="6207091" y="866312"/>
                <a:ext cx="59843" cy="2868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99" name="Freeform 19">
                <a:extLst>
                  <a:ext uri="{FF2B5EF4-FFF2-40B4-BE49-F238E27FC236}">
                    <a16:creationId xmlns:a16="http://schemas.microsoft.com/office/drawing/2014/main" id="{481DD98C-1DDB-14FF-BA62-46FAD00BAA89}"/>
                  </a:ext>
                </a:extLst>
              </p:cNvPr>
              <p:cNvSpPr>
                <a:spLocks noEditPoints="1"/>
              </p:cNvSpPr>
              <p:nvPr userDrawn="1"/>
            </p:nvSpPr>
            <p:spPr bwMode="auto">
              <a:xfrm>
                <a:off x="6278460" y="938123"/>
                <a:ext cx="228732" cy="219867"/>
              </a:xfrm>
              <a:custGeom>
                <a:avLst/>
                <a:gdLst>
                  <a:gd name="T0" fmla="*/ 0 w 526"/>
                  <a:gd name="T1" fmla="*/ 254 h 505"/>
                  <a:gd name="T2" fmla="*/ 0 w 526"/>
                  <a:gd name="T3" fmla="*/ 253 h 505"/>
                  <a:gd name="T4" fmla="*/ 264 w 526"/>
                  <a:gd name="T5" fmla="*/ 0 h 505"/>
                  <a:gd name="T6" fmla="*/ 526 w 526"/>
                  <a:gd name="T7" fmla="*/ 251 h 505"/>
                  <a:gd name="T8" fmla="*/ 526 w 526"/>
                  <a:gd name="T9" fmla="*/ 253 h 505"/>
                  <a:gd name="T10" fmla="*/ 262 w 526"/>
                  <a:gd name="T11" fmla="*/ 505 h 505"/>
                  <a:gd name="T12" fmla="*/ 0 w 526"/>
                  <a:gd name="T13" fmla="*/ 254 h 505"/>
                  <a:gd name="T14" fmla="*/ 390 w 526"/>
                  <a:gd name="T15" fmla="*/ 254 h 505"/>
                  <a:gd name="T16" fmla="*/ 390 w 526"/>
                  <a:gd name="T17" fmla="*/ 253 h 505"/>
                  <a:gd name="T18" fmla="*/ 262 w 526"/>
                  <a:gd name="T19" fmla="*/ 119 h 505"/>
                  <a:gd name="T20" fmla="*/ 136 w 526"/>
                  <a:gd name="T21" fmla="*/ 251 h 505"/>
                  <a:gd name="T22" fmla="*/ 136 w 526"/>
                  <a:gd name="T23" fmla="*/ 253 h 505"/>
                  <a:gd name="T24" fmla="*/ 264 w 526"/>
                  <a:gd name="T25" fmla="*/ 387 h 505"/>
                  <a:gd name="T26" fmla="*/ 390 w 526"/>
                  <a:gd name="T27" fmla="*/ 25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505">
                    <a:moveTo>
                      <a:pt x="0" y="254"/>
                    </a:moveTo>
                    <a:cubicBezTo>
                      <a:pt x="0" y="253"/>
                      <a:pt x="0" y="253"/>
                      <a:pt x="0" y="253"/>
                    </a:cubicBezTo>
                    <a:cubicBezTo>
                      <a:pt x="0" y="113"/>
                      <a:pt x="113" y="0"/>
                      <a:pt x="264" y="0"/>
                    </a:cubicBezTo>
                    <a:cubicBezTo>
                      <a:pt x="414" y="0"/>
                      <a:pt x="526" y="111"/>
                      <a:pt x="526" y="251"/>
                    </a:cubicBezTo>
                    <a:cubicBezTo>
                      <a:pt x="526" y="253"/>
                      <a:pt x="526" y="253"/>
                      <a:pt x="526" y="253"/>
                    </a:cubicBezTo>
                    <a:cubicBezTo>
                      <a:pt x="526" y="392"/>
                      <a:pt x="413" y="505"/>
                      <a:pt x="262" y="505"/>
                    </a:cubicBezTo>
                    <a:cubicBezTo>
                      <a:pt x="112" y="505"/>
                      <a:pt x="0" y="394"/>
                      <a:pt x="0" y="254"/>
                    </a:cubicBezTo>
                    <a:close/>
                    <a:moveTo>
                      <a:pt x="390" y="254"/>
                    </a:moveTo>
                    <a:cubicBezTo>
                      <a:pt x="390" y="253"/>
                      <a:pt x="390" y="253"/>
                      <a:pt x="390" y="253"/>
                    </a:cubicBezTo>
                    <a:cubicBezTo>
                      <a:pt x="390" y="181"/>
                      <a:pt x="338" y="119"/>
                      <a:pt x="262" y="119"/>
                    </a:cubicBezTo>
                    <a:cubicBezTo>
                      <a:pt x="183" y="119"/>
                      <a:pt x="136" y="179"/>
                      <a:pt x="136" y="251"/>
                    </a:cubicBezTo>
                    <a:cubicBezTo>
                      <a:pt x="136" y="253"/>
                      <a:pt x="136" y="253"/>
                      <a:pt x="136" y="253"/>
                    </a:cubicBezTo>
                    <a:cubicBezTo>
                      <a:pt x="136" y="324"/>
                      <a:pt x="188" y="387"/>
                      <a:pt x="264" y="387"/>
                    </a:cubicBezTo>
                    <a:cubicBezTo>
                      <a:pt x="343" y="387"/>
                      <a:pt x="390" y="326"/>
                      <a:pt x="390"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0" name="Freeform 20">
                <a:extLst>
                  <a:ext uri="{FF2B5EF4-FFF2-40B4-BE49-F238E27FC236}">
                    <a16:creationId xmlns:a16="http://schemas.microsoft.com/office/drawing/2014/main" id="{BDC10D2B-8240-1306-CC54-B3F0CF2378C2}"/>
                  </a:ext>
                </a:extLst>
              </p:cNvPr>
              <p:cNvSpPr>
                <a:spLocks noEditPoints="1"/>
              </p:cNvSpPr>
              <p:nvPr userDrawn="1"/>
            </p:nvSpPr>
            <p:spPr bwMode="auto">
              <a:xfrm>
                <a:off x="6516057" y="938123"/>
                <a:ext cx="221197" cy="278823"/>
              </a:xfrm>
              <a:custGeom>
                <a:avLst/>
                <a:gdLst>
                  <a:gd name="T0" fmla="*/ 24 w 509"/>
                  <a:gd name="T1" fmla="*/ 590 h 641"/>
                  <a:gd name="T2" fmla="*/ 71 w 509"/>
                  <a:gd name="T3" fmla="*/ 487 h 641"/>
                  <a:gd name="T4" fmla="*/ 235 w 509"/>
                  <a:gd name="T5" fmla="*/ 531 h 641"/>
                  <a:gd name="T6" fmla="*/ 373 w 509"/>
                  <a:gd name="T7" fmla="*/ 399 h 641"/>
                  <a:gd name="T8" fmla="*/ 373 w 509"/>
                  <a:gd name="T9" fmla="*/ 376 h 641"/>
                  <a:gd name="T10" fmla="*/ 215 w 509"/>
                  <a:gd name="T11" fmla="*/ 454 h 641"/>
                  <a:gd name="T12" fmla="*/ 0 w 509"/>
                  <a:gd name="T13" fmla="*/ 228 h 641"/>
                  <a:gd name="T14" fmla="*/ 0 w 509"/>
                  <a:gd name="T15" fmla="*/ 226 h 641"/>
                  <a:gd name="T16" fmla="*/ 215 w 509"/>
                  <a:gd name="T17" fmla="*/ 0 h 641"/>
                  <a:gd name="T18" fmla="*/ 372 w 509"/>
                  <a:gd name="T19" fmla="*/ 72 h 641"/>
                  <a:gd name="T20" fmla="*/ 372 w 509"/>
                  <a:gd name="T21" fmla="*/ 9 h 641"/>
                  <a:gd name="T22" fmla="*/ 509 w 509"/>
                  <a:gd name="T23" fmla="*/ 9 h 641"/>
                  <a:gd name="T24" fmla="*/ 509 w 509"/>
                  <a:gd name="T25" fmla="*/ 385 h 641"/>
                  <a:gd name="T26" fmla="*/ 448 w 509"/>
                  <a:gd name="T27" fmla="*/ 576 h 641"/>
                  <a:gd name="T28" fmla="*/ 239 w 509"/>
                  <a:gd name="T29" fmla="*/ 641 h 641"/>
                  <a:gd name="T30" fmla="*/ 24 w 509"/>
                  <a:gd name="T31" fmla="*/ 590 h 641"/>
                  <a:gd name="T32" fmla="*/ 373 w 509"/>
                  <a:gd name="T33" fmla="*/ 228 h 641"/>
                  <a:gd name="T34" fmla="*/ 373 w 509"/>
                  <a:gd name="T35" fmla="*/ 226 h 641"/>
                  <a:gd name="T36" fmla="*/ 255 w 509"/>
                  <a:gd name="T37" fmla="*/ 114 h 641"/>
                  <a:gd name="T38" fmla="*/ 137 w 509"/>
                  <a:gd name="T39" fmla="*/ 226 h 641"/>
                  <a:gd name="T40" fmla="*/ 137 w 509"/>
                  <a:gd name="T41" fmla="*/ 228 h 641"/>
                  <a:gd name="T42" fmla="*/ 255 w 509"/>
                  <a:gd name="T43" fmla="*/ 340 h 641"/>
                  <a:gd name="T44" fmla="*/ 373 w 509"/>
                  <a:gd name="T45" fmla="*/ 228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9" h="641">
                    <a:moveTo>
                      <a:pt x="24" y="590"/>
                    </a:moveTo>
                    <a:cubicBezTo>
                      <a:pt x="71" y="487"/>
                      <a:pt x="71" y="487"/>
                      <a:pt x="71" y="487"/>
                    </a:cubicBezTo>
                    <a:cubicBezTo>
                      <a:pt x="121" y="515"/>
                      <a:pt x="171" y="531"/>
                      <a:pt x="235" y="531"/>
                    </a:cubicBezTo>
                    <a:cubicBezTo>
                      <a:pt x="329" y="531"/>
                      <a:pt x="373" y="486"/>
                      <a:pt x="373" y="399"/>
                    </a:cubicBezTo>
                    <a:cubicBezTo>
                      <a:pt x="373" y="376"/>
                      <a:pt x="373" y="376"/>
                      <a:pt x="373" y="376"/>
                    </a:cubicBezTo>
                    <a:cubicBezTo>
                      <a:pt x="333" y="425"/>
                      <a:pt x="288" y="454"/>
                      <a:pt x="215" y="454"/>
                    </a:cubicBezTo>
                    <a:cubicBezTo>
                      <a:pt x="102" y="454"/>
                      <a:pt x="0" y="372"/>
                      <a:pt x="0" y="228"/>
                    </a:cubicBezTo>
                    <a:cubicBezTo>
                      <a:pt x="0" y="226"/>
                      <a:pt x="0" y="226"/>
                      <a:pt x="0" y="226"/>
                    </a:cubicBezTo>
                    <a:cubicBezTo>
                      <a:pt x="0" y="82"/>
                      <a:pt x="104" y="0"/>
                      <a:pt x="215" y="0"/>
                    </a:cubicBezTo>
                    <a:cubicBezTo>
                      <a:pt x="290" y="0"/>
                      <a:pt x="334" y="32"/>
                      <a:pt x="372" y="72"/>
                    </a:cubicBezTo>
                    <a:cubicBezTo>
                      <a:pt x="372" y="9"/>
                      <a:pt x="372" y="9"/>
                      <a:pt x="372" y="9"/>
                    </a:cubicBezTo>
                    <a:cubicBezTo>
                      <a:pt x="509" y="9"/>
                      <a:pt x="509" y="9"/>
                      <a:pt x="509" y="9"/>
                    </a:cubicBezTo>
                    <a:cubicBezTo>
                      <a:pt x="509" y="385"/>
                      <a:pt x="509" y="385"/>
                      <a:pt x="509" y="385"/>
                    </a:cubicBezTo>
                    <a:cubicBezTo>
                      <a:pt x="509" y="472"/>
                      <a:pt x="488" y="535"/>
                      <a:pt x="448" y="576"/>
                    </a:cubicBezTo>
                    <a:cubicBezTo>
                      <a:pt x="402" y="621"/>
                      <a:pt x="333" y="641"/>
                      <a:pt x="239" y="641"/>
                    </a:cubicBezTo>
                    <a:cubicBezTo>
                      <a:pt x="160" y="641"/>
                      <a:pt x="86" y="623"/>
                      <a:pt x="24" y="590"/>
                    </a:cubicBezTo>
                    <a:close/>
                    <a:moveTo>
                      <a:pt x="373" y="228"/>
                    </a:moveTo>
                    <a:cubicBezTo>
                      <a:pt x="373" y="226"/>
                      <a:pt x="373" y="226"/>
                      <a:pt x="373" y="226"/>
                    </a:cubicBezTo>
                    <a:cubicBezTo>
                      <a:pt x="373" y="160"/>
                      <a:pt x="322" y="114"/>
                      <a:pt x="255" y="114"/>
                    </a:cubicBezTo>
                    <a:cubicBezTo>
                      <a:pt x="188" y="114"/>
                      <a:pt x="137" y="160"/>
                      <a:pt x="137" y="226"/>
                    </a:cubicBezTo>
                    <a:cubicBezTo>
                      <a:pt x="137" y="228"/>
                      <a:pt x="137" y="228"/>
                      <a:pt x="137" y="228"/>
                    </a:cubicBezTo>
                    <a:cubicBezTo>
                      <a:pt x="137" y="295"/>
                      <a:pt x="188" y="340"/>
                      <a:pt x="255" y="340"/>
                    </a:cubicBezTo>
                    <a:cubicBezTo>
                      <a:pt x="322" y="340"/>
                      <a:pt x="373" y="294"/>
                      <a:pt x="373"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1" name="Freeform 21">
                <a:extLst>
                  <a:ext uri="{FF2B5EF4-FFF2-40B4-BE49-F238E27FC236}">
                    <a16:creationId xmlns:a16="http://schemas.microsoft.com/office/drawing/2014/main" id="{A2A74FC7-B210-AC23-8BAD-A8CEF20144F7}"/>
                  </a:ext>
                </a:extLst>
              </p:cNvPr>
              <p:cNvSpPr>
                <a:spLocks/>
              </p:cNvSpPr>
              <p:nvPr userDrawn="1"/>
            </p:nvSpPr>
            <p:spPr bwMode="auto">
              <a:xfrm>
                <a:off x="6747450" y="942113"/>
                <a:ext cx="219424" cy="275277"/>
              </a:xfrm>
              <a:custGeom>
                <a:avLst/>
                <a:gdLst>
                  <a:gd name="T0" fmla="*/ 362 w 505"/>
                  <a:gd name="T1" fmla="*/ 0 h 633"/>
                  <a:gd name="T2" fmla="*/ 505 w 505"/>
                  <a:gd name="T3" fmla="*/ 0 h 633"/>
                  <a:gd name="T4" fmla="*/ 319 w 505"/>
                  <a:gd name="T5" fmla="*/ 497 h 633"/>
                  <a:gd name="T6" fmla="*/ 159 w 505"/>
                  <a:gd name="T7" fmla="*/ 633 h 633"/>
                  <a:gd name="T8" fmla="*/ 37 w 505"/>
                  <a:gd name="T9" fmla="*/ 599 h 633"/>
                  <a:gd name="T10" fmla="*/ 83 w 505"/>
                  <a:gd name="T11" fmla="*/ 500 h 633"/>
                  <a:gd name="T12" fmla="*/ 142 w 505"/>
                  <a:gd name="T13" fmla="*/ 519 h 633"/>
                  <a:gd name="T14" fmla="*/ 190 w 505"/>
                  <a:gd name="T15" fmla="*/ 487 h 633"/>
                  <a:gd name="T16" fmla="*/ 0 w 505"/>
                  <a:gd name="T17" fmla="*/ 0 h 633"/>
                  <a:gd name="T18" fmla="*/ 146 w 505"/>
                  <a:gd name="T19" fmla="*/ 0 h 633"/>
                  <a:gd name="T20" fmla="*/ 256 w 505"/>
                  <a:gd name="T21" fmla="*/ 331 h 633"/>
                  <a:gd name="T22" fmla="*/ 362 w 505"/>
                  <a:gd name="T2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633">
                    <a:moveTo>
                      <a:pt x="362" y="0"/>
                    </a:moveTo>
                    <a:cubicBezTo>
                      <a:pt x="505" y="0"/>
                      <a:pt x="505" y="0"/>
                      <a:pt x="505" y="0"/>
                    </a:cubicBezTo>
                    <a:cubicBezTo>
                      <a:pt x="319" y="497"/>
                      <a:pt x="319" y="497"/>
                      <a:pt x="319" y="497"/>
                    </a:cubicBezTo>
                    <a:cubicBezTo>
                      <a:pt x="282" y="596"/>
                      <a:pt x="242" y="633"/>
                      <a:pt x="159" y="633"/>
                    </a:cubicBezTo>
                    <a:cubicBezTo>
                      <a:pt x="110" y="633"/>
                      <a:pt x="73" y="620"/>
                      <a:pt x="37" y="599"/>
                    </a:cubicBezTo>
                    <a:cubicBezTo>
                      <a:pt x="83" y="500"/>
                      <a:pt x="83" y="500"/>
                      <a:pt x="83" y="500"/>
                    </a:cubicBezTo>
                    <a:cubicBezTo>
                      <a:pt x="101" y="511"/>
                      <a:pt x="124" y="519"/>
                      <a:pt x="142" y="519"/>
                    </a:cubicBezTo>
                    <a:cubicBezTo>
                      <a:pt x="166" y="519"/>
                      <a:pt x="178" y="512"/>
                      <a:pt x="190" y="487"/>
                    </a:cubicBezTo>
                    <a:cubicBezTo>
                      <a:pt x="0" y="0"/>
                      <a:pt x="0" y="0"/>
                      <a:pt x="0" y="0"/>
                    </a:cubicBezTo>
                    <a:cubicBezTo>
                      <a:pt x="146" y="0"/>
                      <a:pt x="146" y="0"/>
                      <a:pt x="146" y="0"/>
                    </a:cubicBezTo>
                    <a:cubicBezTo>
                      <a:pt x="256" y="331"/>
                      <a:pt x="256" y="331"/>
                      <a:pt x="256" y="331"/>
                    </a:cubicBezTo>
                    <a:lnTo>
                      <a:pt x="3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2" name="Freeform 22">
                <a:extLst>
                  <a:ext uri="{FF2B5EF4-FFF2-40B4-BE49-F238E27FC236}">
                    <a16:creationId xmlns:a16="http://schemas.microsoft.com/office/drawing/2014/main" id="{ACC82ECF-72D6-6ED9-EF73-7495DE192F95}"/>
                  </a:ext>
                </a:extLst>
              </p:cNvPr>
              <p:cNvSpPr>
                <a:spLocks/>
              </p:cNvSpPr>
              <p:nvPr userDrawn="1"/>
            </p:nvSpPr>
            <p:spPr bwMode="auto">
              <a:xfrm>
                <a:off x="6005842" y="1258171"/>
                <a:ext cx="132541" cy="290348"/>
              </a:xfrm>
              <a:custGeom>
                <a:avLst/>
                <a:gdLst>
                  <a:gd name="T0" fmla="*/ 57 w 305"/>
                  <a:gd name="T1" fmla="*/ 299 h 667"/>
                  <a:gd name="T2" fmla="*/ 0 w 305"/>
                  <a:gd name="T3" fmla="*/ 299 h 667"/>
                  <a:gd name="T4" fmla="*/ 0 w 305"/>
                  <a:gd name="T5" fmla="*/ 186 h 667"/>
                  <a:gd name="T6" fmla="*/ 57 w 305"/>
                  <a:gd name="T7" fmla="*/ 186 h 667"/>
                  <a:gd name="T8" fmla="*/ 57 w 305"/>
                  <a:gd name="T9" fmla="*/ 155 h 667"/>
                  <a:gd name="T10" fmla="*/ 96 w 305"/>
                  <a:gd name="T11" fmla="*/ 38 h 667"/>
                  <a:gd name="T12" fmla="*/ 208 w 305"/>
                  <a:gd name="T13" fmla="*/ 0 h 667"/>
                  <a:gd name="T14" fmla="*/ 305 w 305"/>
                  <a:gd name="T15" fmla="*/ 13 h 667"/>
                  <a:gd name="T16" fmla="*/ 305 w 305"/>
                  <a:gd name="T17" fmla="*/ 127 h 667"/>
                  <a:gd name="T18" fmla="*/ 243 w 305"/>
                  <a:gd name="T19" fmla="*/ 115 h 667"/>
                  <a:gd name="T20" fmla="*/ 193 w 305"/>
                  <a:gd name="T21" fmla="*/ 168 h 667"/>
                  <a:gd name="T22" fmla="*/ 193 w 305"/>
                  <a:gd name="T23" fmla="*/ 187 h 667"/>
                  <a:gd name="T24" fmla="*/ 305 w 305"/>
                  <a:gd name="T25" fmla="*/ 187 h 667"/>
                  <a:gd name="T26" fmla="*/ 305 w 305"/>
                  <a:gd name="T27" fmla="*/ 299 h 667"/>
                  <a:gd name="T28" fmla="*/ 195 w 305"/>
                  <a:gd name="T29" fmla="*/ 299 h 667"/>
                  <a:gd name="T30" fmla="*/ 195 w 305"/>
                  <a:gd name="T31" fmla="*/ 667 h 667"/>
                  <a:gd name="T32" fmla="*/ 57 w 305"/>
                  <a:gd name="T33" fmla="*/ 667 h 667"/>
                  <a:gd name="T34" fmla="*/ 57 w 305"/>
                  <a:gd name="T35" fmla="*/ 2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5" h="667">
                    <a:moveTo>
                      <a:pt x="57" y="299"/>
                    </a:moveTo>
                    <a:cubicBezTo>
                      <a:pt x="0" y="299"/>
                      <a:pt x="0" y="299"/>
                      <a:pt x="0" y="299"/>
                    </a:cubicBezTo>
                    <a:cubicBezTo>
                      <a:pt x="0" y="186"/>
                      <a:pt x="0" y="186"/>
                      <a:pt x="0" y="186"/>
                    </a:cubicBezTo>
                    <a:cubicBezTo>
                      <a:pt x="57" y="186"/>
                      <a:pt x="57" y="186"/>
                      <a:pt x="57" y="186"/>
                    </a:cubicBezTo>
                    <a:cubicBezTo>
                      <a:pt x="57" y="155"/>
                      <a:pt x="57" y="155"/>
                      <a:pt x="57" y="155"/>
                    </a:cubicBezTo>
                    <a:cubicBezTo>
                      <a:pt x="57" y="102"/>
                      <a:pt x="71" y="63"/>
                      <a:pt x="96" y="38"/>
                    </a:cubicBezTo>
                    <a:cubicBezTo>
                      <a:pt x="122" y="12"/>
                      <a:pt x="159" y="0"/>
                      <a:pt x="208" y="0"/>
                    </a:cubicBezTo>
                    <a:cubicBezTo>
                      <a:pt x="251" y="0"/>
                      <a:pt x="280" y="5"/>
                      <a:pt x="305" y="13"/>
                    </a:cubicBezTo>
                    <a:cubicBezTo>
                      <a:pt x="305" y="127"/>
                      <a:pt x="305" y="127"/>
                      <a:pt x="305" y="127"/>
                    </a:cubicBezTo>
                    <a:cubicBezTo>
                      <a:pt x="286" y="120"/>
                      <a:pt x="267" y="115"/>
                      <a:pt x="243" y="115"/>
                    </a:cubicBezTo>
                    <a:cubicBezTo>
                      <a:pt x="211" y="115"/>
                      <a:pt x="193" y="132"/>
                      <a:pt x="193" y="168"/>
                    </a:cubicBezTo>
                    <a:cubicBezTo>
                      <a:pt x="193" y="187"/>
                      <a:pt x="193" y="187"/>
                      <a:pt x="193" y="187"/>
                    </a:cubicBezTo>
                    <a:cubicBezTo>
                      <a:pt x="305" y="187"/>
                      <a:pt x="305" y="187"/>
                      <a:pt x="305" y="187"/>
                    </a:cubicBezTo>
                    <a:cubicBezTo>
                      <a:pt x="305" y="299"/>
                      <a:pt x="305" y="299"/>
                      <a:pt x="305" y="299"/>
                    </a:cubicBezTo>
                    <a:cubicBezTo>
                      <a:pt x="195" y="299"/>
                      <a:pt x="195" y="299"/>
                      <a:pt x="195" y="299"/>
                    </a:cubicBezTo>
                    <a:cubicBezTo>
                      <a:pt x="195" y="667"/>
                      <a:pt x="195" y="667"/>
                      <a:pt x="195" y="667"/>
                    </a:cubicBezTo>
                    <a:cubicBezTo>
                      <a:pt x="57" y="667"/>
                      <a:pt x="57" y="667"/>
                      <a:pt x="57" y="667"/>
                    </a:cubicBezTo>
                    <a:lnTo>
                      <a:pt x="57"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3" name="Freeform 23">
                <a:extLst>
                  <a:ext uri="{FF2B5EF4-FFF2-40B4-BE49-F238E27FC236}">
                    <a16:creationId xmlns:a16="http://schemas.microsoft.com/office/drawing/2014/main" id="{22DAB937-2E79-C195-4D0E-AD10E570DD17}"/>
                  </a:ext>
                </a:extLst>
              </p:cNvPr>
              <p:cNvSpPr>
                <a:spLocks noEditPoints="1"/>
              </p:cNvSpPr>
              <p:nvPr userDrawn="1"/>
            </p:nvSpPr>
            <p:spPr bwMode="auto">
              <a:xfrm>
                <a:off x="6137497" y="1333086"/>
                <a:ext cx="228289" cy="219867"/>
              </a:xfrm>
              <a:custGeom>
                <a:avLst/>
                <a:gdLst>
                  <a:gd name="T0" fmla="*/ 0 w 525"/>
                  <a:gd name="T1" fmla="*/ 255 h 506"/>
                  <a:gd name="T2" fmla="*/ 0 w 525"/>
                  <a:gd name="T3" fmla="*/ 253 h 506"/>
                  <a:gd name="T4" fmla="*/ 263 w 525"/>
                  <a:gd name="T5" fmla="*/ 0 h 506"/>
                  <a:gd name="T6" fmla="*/ 525 w 525"/>
                  <a:gd name="T7" fmla="*/ 251 h 506"/>
                  <a:gd name="T8" fmla="*/ 525 w 525"/>
                  <a:gd name="T9" fmla="*/ 253 h 506"/>
                  <a:gd name="T10" fmla="*/ 261 w 525"/>
                  <a:gd name="T11" fmla="*/ 506 h 506"/>
                  <a:gd name="T12" fmla="*/ 0 w 525"/>
                  <a:gd name="T13" fmla="*/ 255 h 506"/>
                  <a:gd name="T14" fmla="*/ 389 w 525"/>
                  <a:gd name="T15" fmla="*/ 255 h 506"/>
                  <a:gd name="T16" fmla="*/ 389 w 525"/>
                  <a:gd name="T17" fmla="*/ 253 h 506"/>
                  <a:gd name="T18" fmla="*/ 261 w 525"/>
                  <a:gd name="T19" fmla="*/ 119 h 506"/>
                  <a:gd name="T20" fmla="*/ 135 w 525"/>
                  <a:gd name="T21" fmla="*/ 251 h 506"/>
                  <a:gd name="T22" fmla="*/ 135 w 525"/>
                  <a:gd name="T23" fmla="*/ 253 h 506"/>
                  <a:gd name="T24" fmla="*/ 263 w 525"/>
                  <a:gd name="T25" fmla="*/ 387 h 506"/>
                  <a:gd name="T26" fmla="*/ 389 w 525"/>
                  <a:gd name="T27" fmla="*/ 25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506">
                    <a:moveTo>
                      <a:pt x="0" y="255"/>
                    </a:moveTo>
                    <a:cubicBezTo>
                      <a:pt x="0" y="253"/>
                      <a:pt x="0" y="253"/>
                      <a:pt x="0" y="253"/>
                    </a:cubicBezTo>
                    <a:cubicBezTo>
                      <a:pt x="0" y="114"/>
                      <a:pt x="112" y="0"/>
                      <a:pt x="263" y="0"/>
                    </a:cubicBezTo>
                    <a:cubicBezTo>
                      <a:pt x="413" y="0"/>
                      <a:pt x="525" y="112"/>
                      <a:pt x="525" y="251"/>
                    </a:cubicBezTo>
                    <a:cubicBezTo>
                      <a:pt x="525" y="253"/>
                      <a:pt x="525" y="253"/>
                      <a:pt x="525" y="253"/>
                    </a:cubicBezTo>
                    <a:cubicBezTo>
                      <a:pt x="525" y="392"/>
                      <a:pt x="412" y="506"/>
                      <a:pt x="261" y="506"/>
                    </a:cubicBezTo>
                    <a:cubicBezTo>
                      <a:pt x="111" y="506"/>
                      <a:pt x="0" y="394"/>
                      <a:pt x="0" y="255"/>
                    </a:cubicBezTo>
                    <a:close/>
                    <a:moveTo>
                      <a:pt x="389" y="255"/>
                    </a:moveTo>
                    <a:cubicBezTo>
                      <a:pt x="389" y="253"/>
                      <a:pt x="389" y="253"/>
                      <a:pt x="389" y="253"/>
                    </a:cubicBezTo>
                    <a:cubicBezTo>
                      <a:pt x="389" y="182"/>
                      <a:pt x="337" y="119"/>
                      <a:pt x="261" y="119"/>
                    </a:cubicBezTo>
                    <a:cubicBezTo>
                      <a:pt x="183" y="119"/>
                      <a:pt x="135" y="180"/>
                      <a:pt x="135" y="251"/>
                    </a:cubicBezTo>
                    <a:cubicBezTo>
                      <a:pt x="135" y="253"/>
                      <a:pt x="135" y="253"/>
                      <a:pt x="135" y="253"/>
                    </a:cubicBezTo>
                    <a:cubicBezTo>
                      <a:pt x="135" y="325"/>
                      <a:pt x="187" y="387"/>
                      <a:pt x="263" y="387"/>
                    </a:cubicBezTo>
                    <a:cubicBezTo>
                      <a:pt x="342" y="387"/>
                      <a:pt x="389" y="326"/>
                      <a:pt x="389"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4" name="Freeform 24">
                <a:extLst>
                  <a:ext uri="{FF2B5EF4-FFF2-40B4-BE49-F238E27FC236}">
                    <a16:creationId xmlns:a16="http://schemas.microsoft.com/office/drawing/2014/main" id="{10B466F6-F9DE-C9E9-D98F-5CB17B8BE4DB}"/>
                  </a:ext>
                </a:extLst>
              </p:cNvPr>
              <p:cNvSpPr>
                <a:spLocks/>
              </p:cNvSpPr>
              <p:nvPr userDrawn="1"/>
            </p:nvSpPr>
            <p:spPr bwMode="auto">
              <a:xfrm>
                <a:off x="6379084" y="1331756"/>
                <a:ext cx="127665" cy="216764"/>
              </a:xfrm>
              <a:custGeom>
                <a:avLst/>
                <a:gdLst>
                  <a:gd name="T0" fmla="*/ 0 w 293"/>
                  <a:gd name="T1" fmla="*/ 13 h 498"/>
                  <a:gd name="T2" fmla="*/ 138 w 293"/>
                  <a:gd name="T3" fmla="*/ 13 h 498"/>
                  <a:gd name="T4" fmla="*/ 138 w 293"/>
                  <a:gd name="T5" fmla="*/ 110 h 498"/>
                  <a:gd name="T6" fmla="*/ 293 w 293"/>
                  <a:gd name="T7" fmla="*/ 3 h 498"/>
                  <a:gd name="T8" fmla="*/ 293 w 293"/>
                  <a:gd name="T9" fmla="*/ 147 h 498"/>
                  <a:gd name="T10" fmla="*/ 286 w 293"/>
                  <a:gd name="T11" fmla="*/ 147 h 498"/>
                  <a:gd name="T12" fmla="*/ 138 w 293"/>
                  <a:gd name="T13" fmla="*/ 318 h 498"/>
                  <a:gd name="T14" fmla="*/ 138 w 293"/>
                  <a:gd name="T15" fmla="*/ 498 h 498"/>
                  <a:gd name="T16" fmla="*/ 0 w 293"/>
                  <a:gd name="T17" fmla="*/ 498 h 498"/>
                  <a:gd name="T18" fmla="*/ 0 w 293"/>
                  <a:gd name="T19" fmla="*/ 1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498">
                    <a:moveTo>
                      <a:pt x="0" y="13"/>
                    </a:moveTo>
                    <a:cubicBezTo>
                      <a:pt x="138" y="13"/>
                      <a:pt x="138" y="13"/>
                      <a:pt x="138" y="13"/>
                    </a:cubicBezTo>
                    <a:cubicBezTo>
                      <a:pt x="138" y="110"/>
                      <a:pt x="138" y="110"/>
                      <a:pt x="138" y="110"/>
                    </a:cubicBezTo>
                    <a:cubicBezTo>
                      <a:pt x="166" y="43"/>
                      <a:pt x="211" y="0"/>
                      <a:pt x="293" y="3"/>
                    </a:cubicBezTo>
                    <a:cubicBezTo>
                      <a:pt x="293" y="147"/>
                      <a:pt x="293" y="147"/>
                      <a:pt x="293" y="147"/>
                    </a:cubicBezTo>
                    <a:cubicBezTo>
                      <a:pt x="286" y="147"/>
                      <a:pt x="286" y="147"/>
                      <a:pt x="286" y="147"/>
                    </a:cubicBezTo>
                    <a:cubicBezTo>
                      <a:pt x="194" y="147"/>
                      <a:pt x="138" y="203"/>
                      <a:pt x="138" y="318"/>
                    </a:cubicBezTo>
                    <a:cubicBezTo>
                      <a:pt x="138" y="498"/>
                      <a:pt x="138" y="498"/>
                      <a:pt x="138" y="498"/>
                    </a:cubicBezTo>
                    <a:cubicBezTo>
                      <a:pt x="0" y="498"/>
                      <a:pt x="0" y="498"/>
                      <a:pt x="0" y="498"/>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5" name="Freeform 25">
                <a:extLst>
                  <a:ext uri="{FF2B5EF4-FFF2-40B4-BE49-F238E27FC236}">
                    <a16:creationId xmlns:a16="http://schemas.microsoft.com/office/drawing/2014/main" id="{AD3E18E3-90EA-4D54-E039-6221DAC55953}"/>
                  </a:ext>
                </a:extLst>
              </p:cNvPr>
              <p:cNvSpPr>
                <a:spLocks noEditPoints="1"/>
              </p:cNvSpPr>
              <p:nvPr userDrawn="1"/>
            </p:nvSpPr>
            <p:spPr bwMode="auto">
              <a:xfrm>
                <a:off x="6582993" y="1334859"/>
                <a:ext cx="194157" cy="217207"/>
              </a:xfrm>
              <a:custGeom>
                <a:avLst/>
                <a:gdLst>
                  <a:gd name="T0" fmla="*/ 0 w 446"/>
                  <a:gd name="T1" fmla="*/ 351 h 500"/>
                  <a:gd name="T2" fmla="*/ 0 w 446"/>
                  <a:gd name="T3" fmla="*/ 349 h 500"/>
                  <a:gd name="T4" fmla="*/ 195 w 446"/>
                  <a:gd name="T5" fmla="*/ 195 h 500"/>
                  <a:gd name="T6" fmla="*/ 314 w 446"/>
                  <a:gd name="T7" fmla="*/ 215 h 500"/>
                  <a:gd name="T8" fmla="*/ 314 w 446"/>
                  <a:gd name="T9" fmla="*/ 206 h 500"/>
                  <a:gd name="T10" fmla="*/ 210 w 446"/>
                  <a:gd name="T11" fmla="*/ 118 h 500"/>
                  <a:gd name="T12" fmla="*/ 76 w 446"/>
                  <a:gd name="T13" fmla="*/ 144 h 500"/>
                  <a:gd name="T14" fmla="*/ 42 w 446"/>
                  <a:gd name="T15" fmla="*/ 39 h 500"/>
                  <a:gd name="T16" fmla="*/ 230 w 446"/>
                  <a:gd name="T17" fmla="*/ 0 h 500"/>
                  <a:gd name="T18" fmla="*/ 394 w 446"/>
                  <a:gd name="T19" fmla="*/ 54 h 500"/>
                  <a:gd name="T20" fmla="*/ 446 w 446"/>
                  <a:gd name="T21" fmla="*/ 209 h 500"/>
                  <a:gd name="T22" fmla="*/ 446 w 446"/>
                  <a:gd name="T23" fmla="*/ 491 h 500"/>
                  <a:gd name="T24" fmla="*/ 313 w 446"/>
                  <a:gd name="T25" fmla="*/ 491 h 500"/>
                  <a:gd name="T26" fmla="*/ 313 w 446"/>
                  <a:gd name="T27" fmla="*/ 438 h 500"/>
                  <a:gd name="T28" fmla="*/ 167 w 446"/>
                  <a:gd name="T29" fmla="*/ 500 h 500"/>
                  <a:gd name="T30" fmla="*/ 0 w 446"/>
                  <a:gd name="T31" fmla="*/ 351 h 500"/>
                  <a:gd name="T32" fmla="*/ 316 w 446"/>
                  <a:gd name="T33" fmla="*/ 320 h 500"/>
                  <a:gd name="T34" fmla="*/ 316 w 446"/>
                  <a:gd name="T35" fmla="*/ 295 h 500"/>
                  <a:gd name="T36" fmla="*/ 228 w 446"/>
                  <a:gd name="T37" fmla="*/ 277 h 500"/>
                  <a:gd name="T38" fmla="*/ 133 w 446"/>
                  <a:gd name="T39" fmla="*/ 344 h 500"/>
                  <a:gd name="T40" fmla="*/ 133 w 446"/>
                  <a:gd name="T41" fmla="*/ 346 h 500"/>
                  <a:gd name="T42" fmla="*/ 208 w 446"/>
                  <a:gd name="T43" fmla="*/ 405 h 500"/>
                  <a:gd name="T44" fmla="*/ 316 w 446"/>
                  <a:gd name="T45" fmla="*/ 32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500">
                    <a:moveTo>
                      <a:pt x="0" y="351"/>
                    </a:moveTo>
                    <a:cubicBezTo>
                      <a:pt x="0" y="349"/>
                      <a:pt x="0" y="349"/>
                      <a:pt x="0" y="349"/>
                    </a:cubicBezTo>
                    <a:cubicBezTo>
                      <a:pt x="0" y="244"/>
                      <a:pt x="81" y="195"/>
                      <a:pt x="195" y="195"/>
                    </a:cubicBezTo>
                    <a:cubicBezTo>
                      <a:pt x="244" y="195"/>
                      <a:pt x="280" y="203"/>
                      <a:pt x="314" y="215"/>
                    </a:cubicBezTo>
                    <a:cubicBezTo>
                      <a:pt x="314" y="206"/>
                      <a:pt x="314" y="206"/>
                      <a:pt x="314" y="206"/>
                    </a:cubicBezTo>
                    <a:cubicBezTo>
                      <a:pt x="314" y="149"/>
                      <a:pt x="279" y="118"/>
                      <a:pt x="210" y="118"/>
                    </a:cubicBezTo>
                    <a:cubicBezTo>
                      <a:pt x="157" y="118"/>
                      <a:pt x="120" y="128"/>
                      <a:pt x="76" y="144"/>
                    </a:cubicBezTo>
                    <a:cubicBezTo>
                      <a:pt x="42" y="39"/>
                      <a:pt x="42" y="39"/>
                      <a:pt x="42" y="39"/>
                    </a:cubicBezTo>
                    <a:cubicBezTo>
                      <a:pt x="95" y="15"/>
                      <a:pt x="148" y="0"/>
                      <a:pt x="230" y="0"/>
                    </a:cubicBezTo>
                    <a:cubicBezTo>
                      <a:pt x="305" y="0"/>
                      <a:pt x="359" y="20"/>
                      <a:pt x="394" y="54"/>
                    </a:cubicBezTo>
                    <a:cubicBezTo>
                      <a:pt x="430" y="91"/>
                      <a:pt x="446" y="144"/>
                      <a:pt x="446" y="209"/>
                    </a:cubicBezTo>
                    <a:cubicBezTo>
                      <a:pt x="446" y="491"/>
                      <a:pt x="446" y="491"/>
                      <a:pt x="446" y="491"/>
                    </a:cubicBezTo>
                    <a:cubicBezTo>
                      <a:pt x="313" y="491"/>
                      <a:pt x="313" y="491"/>
                      <a:pt x="313" y="491"/>
                    </a:cubicBezTo>
                    <a:cubicBezTo>
                      <a:pt x="313" y="438"/>
                      <a:pt x="313" y="438"/>
                      <a:pt x="313" y="438"/>
                    </a:cubicBezTo>
                    <a:cubicBezTo>
                      <a:pt x="280" y="475"/>
                      <a:pt x="234" y="500"/>
                      <a:pt x="167" y="500"/>
                    </a:cubicBezTo>
                    <a:cubicBezTo>
                      <a:pt x="75" y="500"/>
                      <a:pt x="0" y="447"/>
                      <a:pt x="0" y="351"/>
                    </a:cubicBezTo>
                    <a:close/>
                    <a:moveTo>
                      <a:pt x="316" y="320"/>
                    </a:moveTo>
                    <a:cubicBezTo>
                      <a:pt x="316" y="295"/>
                      <a:pt x="316" y="295"/>
                      <a:pt x="316" y="295"/>
                    </a:cubicBezTo>
                    <a:cubicBezTo>
                      <a:pt x="292" y="284"/>
                      <a:pt x="262" y="277"/>
                      <a:pt x="228" y="277"/>
                    </a:cubicBezTo>
                    <a:cubicBezTo>
                      <a:pt x="169" y="277"/>
                      <a:pt x="133" y="301"/>
                      <a:pt x="133" y="344"/>
                    </a:cubicBezTo>
                    <a:cubicBezTo>
                      <a:pt x="133" y="346"/>
                      <a:pt x="133" y="346"/>
                      <a:pt x="133" y="346"/>
                    </a:cubicBezTo>
                    <a:cubicBezTo>
                      <a:pt x="133" y="383"/>
                      <a:pt x="164" y="405"/>
                      <a:pt x="208" y="405"/>
                    </a:cubicBezTo>
                    <a:cubicBezTo>
                      <a:pt x="272" y="405"/>
                      <a:pt x="316" y="369"/>
                      <a:pt x="316"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6" name="Rectangle 26">
                <a:extLst>
                  <a:ext uri="{FF2B5EF4-FFF2-40B4-BE49-F238E27FC236}">
                    <a16:creationId xmlns:a16="http://schemas.microsoft.com/office/drawing/2014/main" id="{144E16EA-4F3F-420C-5D8D-753A1E9F0B11}"/>
                  </a:ext>
                </a:extLst>
              </p:cNvPr>
              <p:cNvSpPr>
                <a:spLocks noChangeArrowheads="1"/>
              </p:cNvSpPr>
              <p:nvPr userDrawn="1"/>
            </p:nvSpPr>
            <p:spPr bwMode="auto">
              <a:xfrm>
                <a:off x="6801973" y="1260831"/>
                <a:ext cx="59843" cy="2876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07" name="Rectangle 27">
                <a:extLst>
                  <a:ext uri="{FF2B5EF4-FFF2-40B4-BE49-F238E27FC236}">
                    <a16:creationId xmlns:a16="http://schemas.microsoft.com/office/drawing/2014/main" id="{E009FD22-AB72-D26D-205F-29DF66B5BFFA}"/>
                  </a:ext>
                </a:extLst>
              </p:cNvPr>
              <p:cNvSpPr>
                <a:spLocks noChangeArrowheads="1"/>
              </p:cNvSpPr>
              <p:nvPr userDrawn="1"/>
            </p:nvSpPr>
            <p:spPr bwMode="auto">
              <a:xfrm>
                <a:off x="6886639" y="1260831"/>
                <a:ext cx="59399" cy="2876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77" name="Rectangle 28">
              <a:extLst>
                <a:ext uri="{FF2B5EF4-FFF2-40B4-BE49-F238E27FC236}">
                  <a16:creationId xmlns:a16="http://schemas.microsoft.com/office/drawing/2014/main" id="{FB305569-AB33-7799-ED76-68F103CE5B8C}"/>
                </a:ext>
              </a:extLst>
            </p:cNvPr>
            <p:cNvSpPr>
              <a:spLocks noChangeArrowheads="1"/>
            </p:cNvSpPr>
            <p:nvPr userDrawn="1"/>
          </p:nvSpPr>
          <p:spPr bwMode="auto">
            <a:xfrm>
              <a:off x="11556230" y="767096"/>
              <a:ext cx="634181" cy="189869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050"/>
            </a:p>
          </p:txBody>
        </p:sp>
        <p:grpSp>
          <p:nvGrpSpPr>
            <p:cNvPr id="78" name="Group 77">
              <a:extLst>
                <a:ext uri="{FF2B5EF4-FFF2-40B4-BE49-F238E27FC236}">
                  <a16:creationId xmlns:a16="http://schemas.microsoft.com/office/drawing/2014/main" id="{DC4D5431-76CB-4561-B2E0-664C3E75E88C}"/>
                </a:ext>
              </a:extLst>
            </p:cNvPr>
            <p:cNvGrpSpPr/>
            <p:nvPr userDrawn="1"/>
          </p:nvGrpSpPr>
          <p:grpSpPr>
            <a:xfrm>
              <a:off x="11701122" y="936748"/>
              <a:ext cx="321494" cy="1552800"/>
              <a:chOff x="7313961" y="501936"/>
              <a:chExt cx="323594" cy="1566108"/>
            </a:xfrm>
          </p:grpSpPr>
          <p:sp>
            <p:nvSpPr>
              <p:cNvPr id="79" name="Freeform 29">
                <a:extLst>
                  <a:ext uri="{FF2B5EF4-FFF2-40B4-BE49-F238E27FC236}">
                    <a16:creationId xmlns:a16="http://schemas.microsoft.com/office/drawing/2014/main" id="{9EB7EA56-59D4-7E58-E9A3-5C4585DF00FE}"/>
                  </a:ext>
                </a:extLst>
              </p:cNvPr>
              <p:cNvSpPr>
                <a:spLocks/>
              </p:cNvSpPr>
              <p:nvPr userDrawn="1"/>
            </p:nvSpPr>
            <p:spPr bwMode="auto">
              <a:xfrm>
                <a:off x="7383556" y="1311808"/>
                <a:ext cx="249567" cy="247350"/>
              </a:xfrm>
              <a:custGeom>
                <a:avLst/>
                <a:gdLst>
                  <a:gd name="T0" fmla="*/ 0 w 574"/>
                  <a:gd name="T1" fmla="*/ 229 h 569"/>
                  <a:gd name="T2" fmla="*/ 90 w 574"/>
                  <a:gd name="T3" fmla="*/ 413 h 569"/>
                  <a:gd name="T4" fmla="*/ 90 w 574"/>
                  <a:gd name="T5" fmla="*/ 413 h 569"/>
                  <a:gd name="T6" fmla="*/ 90 w 574"/>
                  <a:gd name="T7" fmla="*/ 413 h 569"/>
                  <a:gd name="T8" fmla="*/ 9 w 574"/>
                  <a:gd name="T9" fmla="*/ 413 h 569"/>
                  <a:gd name="T10" fmla="*/ 9 w 574"/>
                  <a:gd name="T11" fmla="*/ 569 h 569"/>
                  <a:gd name="T12" fmla="*/ 574 w 574"/>
                  <a:gd name="T13" fmla="*/ 569 h 569"/>
                  <a:gd name="T14" fmla="*/ 574 w 574"/>
                  <a:gd name="T15" fmla="*/ 413 h 569"/>
                  <a:gd name="T16" fmla="*/ 253 w 574"/>
                  <a:gd name="T17" fmla="*/ 413 h 569"/>
                  <a:gd name="T18" fmla="*/ 133 w 574"/>
                  <a:gd name="T19" fmla="*/ 286 h 569"/>
                  <a:gd name="T20" fmla="*/ 253 w 574"/>
                  <a:gd name="T21" fmla="*/ 155 h 569"/>
                  <a:gd name="T22" fmla="*/ 574 w 574"/>
                  <a:gd name="T23" fmla="*/ 155 h 569"/>
                  <a:gd name="T24" fmla="*/ 574 w 574"/>
                  <a:gd name="T25" fmla="*/ 0 h 569"/>
                  <a:gd name="T26" fmla="*/ 224 w 574"/>
                  <a:gd name="T27" fmla="*/ 0 h 569"/>
                  <a:gd name="T28" fmla="*/ 0 w 574"/>
                  <a:gd name="T29" fmla="*/ 22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4" h="569">
                    <a:moveTo>
                      <a:pt x="0" y="229"/>
                    </a:moveTo>
                    <a:cubicBezTo>
                      <a:pt x="0" y="294"/>
                      <a:pt x="30" y="368"/>
                      <a:pt x="90" y="413"/>
                    </a:cubicBezTo>
                    <a:cubicBezTo>
                      <a:pt x="90" y="413"/>
                      <a:pt x="90" y="413"/>
                      <a:pt x="90" y="413"/>
                    </a:cubicBezTo>
                    <a:cubicBezTo>
                      <a:pt x="90" y="413"/>
                      <a:pt x="90" y="413"/>
                      <a:pt x="90" y="413"/>
                    </a:cubicBezTo>
                    <a:cubicBezTo>
                      <a:pt x="9" y="413"/>
                      <a:pt x="9" y="413"/>
                      <a:pt x="9" y="413"/>
                    </a:cubicBezTo>
                    <a:cubicBezTo>
                      <a:pt x="9" y="569"/>
                      <a:pt x="9" y="569"/>
                      <a:pt x="9" y="569"/>
                    </a:cubicBezTo>
                    <a:cubicBezTo>
                      <a:pt x="574" y="569"/>
                      <a:pt x="574" y="569"/>
                      <a:pt x="574" y="569"/>
                    </a:cubicBezTo>
                    <a:cubicBezTo>
                      <a:pt x="574" y="413"/>
                      <a:pt x="574" y="413"/>
                      <a:pt x="574" y="413"/>
                    </a:cubicBezTo>
                    <a:cubicBezTo>
                      <a:pt x="253" y="413"/>
                      <a:pt x="253" y="413"/>
                      <a:pt x="253" y="413"/>
                    </a:cubicBezTo>
                    <a:cubicBezTo>
                      <a:pt x="195" y="413"/>
                      <a:pt x="133" y="369"/>
                      <a:pt x="133" y="286"/>
                    </a:cubicBezTo>
                    <a:cubicBezTo>
                      <a:pt x="133" y="221"/>
                      <a:pt x="178" y="155"/>
                      <a:pt x="253" y="155"/>
                    </a:cubicBezTo>
                    <a:cubicBezTo>
                      <a:pt x="574" y="155"/>
                      <a:pt x="574" y="155"/>
                      <a:pt x="574" y="155"/>
                    </a:cubicBezTo>
                    <a:cubicBezTo>
                      <a:pt x="574" y="0"/>
                      <a:pt x="574" y="0"/>
                      <a:pt x="574" y="0"/>
                    </a:cubicBezTo>
                    <a:cubicBezTo>
                      <a:pt x="224" y="0"/>
                      <a:pt x="224" y="0"/>
                      <a:pt x="224" y="0"/>
                    </a:cubicBezTo>
                    <a:cubicBezTo>
                      <a:pt x="94" y="0"/>
                      <a:pt x="0" y="93"/>
                      <a:pt x="0" y="2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0" name="Freeform 30">
                <a:extLst>
                  <a:ext uri="{FF2B5EF4-FFF2-40B4-BE49-F238E27FC236}">
                    <a16:creationId xmlns:a16="http://schemas.microsoft.com/office/drawing/2014/main" id="{93B05BBE-DBEC-684B-B012-F63384131C10}"/>
                  </a:ext>
                </a:extLst>
              </p:cNvPr>
              <p:cNvSpPr>
                <a:spLocks/>
              </p:cNvSpPr>
              <p:nvPr userDrawn="1"/>
            </p:nvSpPr>
            <p:spPr bwMode="auto">
              <a:xfrm>
                <a:off x="7387546" y="755049"/>
                <a:ext cx="245577" cy="276163"/>
              </a:xfrm>
              <a:custGeom>
                <a:avLst/>
                <a:gdLst>
                  <a:gd name="T0" fmla="*/ 0 w 554"/>
                  <a:gd name="T1" fmla="*/ 174 h 623"/>
                  <a:gd name="T2" fmla="*/ 377 w 554"/>
                  <a:gd name="T3" fmla="*/ 311 h 623"/>
                  <a:gd name="T4" fmla="*/ 0 w 554"/>
                  <a:gd name="T5" fmla="*/ 450 h 623"/>
                  <a:gd name="T6" fmla="*/ 0 w 554"/>
                  <a:gd name="T7" fmla="*/ 623 h 623"/>
                  <a:gd name="T8" fmla="*/ 554 w 554"/>
                  <a:gd name="T9" fmla="*/ 395 h 623"/>
                  <a:gd name="T10" fmla="*/ 554 w 554"/>
                  <a:gd name="T11" fmla="*/ 228 h 623"/>
                  <a:gd name="T12" fmla="*/ 0 w 554"/>
                  <a:gd name="T13" fmla="*/ 0 h 623"/>
                  <a:gd name="T14" fmla="*/ 0 w 554"/>
                  <a:gd name="T15" fmla="*/ 174 h 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623">
                    <a:moveTo>
                      <a:pt x="0" y="174"/>
                    </a:moveTo>
                    <a:lnTo>
                      <a:pt x="377" y="311"/>
                    </a:lnTo>
                    <a:lnTo>
                      <a:pt x="0" y="450"/>
                    </a:lnTo>
                    <a:lnTo>
                      <a:pt x="0" y="623"/>
                    </a:lnTo>
                    <a:lnTo>
                      <a:pt x="554" y="395"/>
                    </a:lnTo>
                    <a:lnTo>
                      <a:pt x="554" y="228"/>
                    </a:lnTo>
                    <a:lnTo>
                      <a:pt x="0" y="0"/>
                    </a:lnTo>
                    <a:lnTo>
                      <a:pt x="0" y="1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1" name="Freeform 31">
                <a:extLst>
                  <a:ext uri="{FF2B5EF4-FFF2-40B4-BE49-F238E27FC236}">
                    <a16:creationId xmlns:a16="http://schemas.microsoft.com/office/drawing/2014/main" id="{972F0292-22E7-DDB2-79F6-6703AF74768F}"/>
                  </a:ext>
                </a:extLst>
              </p:cNvPr>
              <p:cNvSpPr>
                <a:spLocks noEditPoints="1"/>
              </p:cNvSpPr>
              <p:nvPr userDrawn="1"/>
            </p:nvSpPr>
            <p:spPr bwMode="auto">
              <a:xfrm>
                <a:off x="7383556" y="1583096"/>
                <a:ext cx="253999" cy="256659"/>
              </a:xfrm>
              <a:custGeom>
                <a:avLst/>
                <a:gdLst>
                  <a:gd name="T0" fmla="*/ 401 w 584"/>
                  <a:gd name="T1" fmla="*/ 110 h 590"/>
                  <a:gd name="T2" fmla="*/ 460 w 584"/>
                  <a:gd name="T3" fmla="*/ 272 h 590"/>
                  <a:gd name="T4" fmla="*/ 415 w 584"/>
                  <a:gd name="T5" fmla="*/ 397 h 590"/>
                  <a:gd name="T6" fmla="*/ 250 w 584"/>
                  <a:gd name="T7" fmla="*/ 0 h 590"/>
                  <a:gd name="T8" fmla="*/ 92 w 584"/>
                  <a:gd name="T9" fmla="*/ 68 h 590"/>
                  <a:gd name="T10" fmla="*/ 0 w 584"/>
                  <a:gd name="T11" fmla="*/ 291 h 590"/>
                  <a:gd name="T12" fmla="*/ 292 w 584"/>
                  <a:gd name="T13" fmla="*/ 590 h 590"/>
                  <a:gd name="T14" fmla="*/ 584 w 584"/>
                  <a:gd name="T15" fmla="*/ 274 h 590"/>
                  <a:gd name="T16" fmla="*/ 476 w 584"/>
                  <a:gd name="T17" fmla="*/ 12 h 590"/>
                  <a:gd name="T18" fmla="*/ 401 w 584"/>
                  <a:gd name="T19" fmla="*/ 110 h 590"/>
                  <a:gd name="T20" fmla="*/ 179 w 584"/>
                  <a:gd name="T21" fmla="*/ 408 h 590"/>
                  <a:gd name="T22" fmla="*/ 123 w 584"/>
                  <a:gd name="T23" fmla="*/ 288 h 590"/>
                  <a:gd name="T24" fmla="*/ 202 w 584"/>
                  <a:gd name="T25" fmla="*/ 168 h 590"/>
                  <a:gd name="T26" fmla="*/ 315 w 584"/>
                  <a:gd name="T27" fmla="*/ 439 h 590"/>
                  <a:gd name="T28" fmla="*/ 179 w 584"/>
                  <a:gd name="T29" fmla="*/ 40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4" h="590">
                    <a:moveTo>
                      <a:pt x="401" y="110"/>
                    </a:moveTo>
                    <a:cubicBezTo>
                      <a:pt x="449" y="175"/>
                      <a:pt x="460" y="212"/>
                      <a:pt x="460" y="272"/>
                    </a:cubicBezTo>
                    <a:cubicBezTo>
                      <a:pt x="460" y="325"/>
                      <a:pt x="444" y="367"/>
                      <a:pt x="415" y="397"/>
                    </a:cubicBezTo>
                    <a:cubicBezTo>
                      <a:pt x="250" y="0"/>
                      <a:pt x="250" y="0"/>
                      <a:pt x="250" y="0"/>
                    </a:cubicBezTo>
                    <a:cubicBezTo>
                      <a:pt x="189" y="9"/>
                      <a:pt x="134" y="32"/>
                      <a:pt x="92" y="68"/>
                    </a:cubicBezTo>
                    <a:cubicBezTo>
                      <a:pt x="32" y="120"/>
                      <a:pt x="0" y="197"/>
                      <a:pt x="0" y="291"/>
                    </a:cubicBezTo>
                    <a:cubicBezTo>
                      <a:pt x="0" y="462"/>
                      <a:pt x="126" y="590"/>
                      <a:pt x="292" y="590"/>
                    </a:cubicBezTo>
                    <a:cubicBezTo>
                      <a:pt x="462" y="590"/>
                      <a:pt x="584" y="462"/>
                      <a:pt x="584" y="274"/>
                    </a:cubicBezTo>
                    <a:cubicBezTo>
                      <a:pt x="584" y="169"/>
                      <a:pt x="534" y="62"/>
                      <a:pt x="476" y="12"/>
                    </a:cubicBezTo>
                    <a:lnTo>
                      <a:pt x="401" y="110"/>
                    </a:lnTo>
                    <a:close/>
                    <a:moveTo>
                      <a:pt x="179" y="408"/>
                    </a:moveTo>
                    <a:cubicBezTo>
                      <a:pt x="144" y="381"/>
                      <a:pt x="123" y="339"/>
                      <a:pt x="123" y="288"/>
                    </a:cubicBezTo>
                    <a:cubicBezTo>
                      <a:pt x="123" y="232"/>
                      <a:pt x="155" y="190"/>
                      <a:pt x="202" y="168"/>
                    </a:cubicBezTo>
                    <a:cubicBezTo>
                      <a:pt x="315" y="439"/>
                      <a:pt x="315" y="439"/>
                      <a:pt x="315" y="439"/>
                    </a:cubicBezTo>
                    <a:cubicBezTo>
                      <a:pt x="257" y="447"/>
                      <a:pt x="212" y="432"/>
                      <a:pt x="179" y="4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2" name="Freeform 32">
                <a:extLst>
                  <a:ext uri="{FF2B5EF4-FFF2-40B4-BE49-F238E27FC236}">
                    <a16:creationId xmlns:a16="http://schemas.microsoft.com/office/drawing/2014/main" id="{8FB3E4DF-D685-E83E-C831-3D30D6486411}"/>
                  </a:ext>
                </a:extLst>
              </p:cNvPr>
              <p:cNvSpPr>
                <a:spLocks/>
              </p:cNvSpPr>
              <p:nvPr userDrawn="1"/>
            </p:nvSpPr>
            <p:spPr bwMode="auto">
              <a:xfrm>
                <a:off x="7313961" y="1846404"/>
                <a:ext cx="319161" cy="221640"/>
              </a:xfrm>
              <a:custGeom>
                <a:avLst/>
                <a:gdLst>
                  <a:gd name="T0" fmla="*/ 580 w 720"/>
                  <a:gd name="T1" fmla="*/ 0 h 500"/>
                  <a:gd name="T2" fmla="*/ 580 w 720"/>
                  <a:gd name="T3" fmla="*/ 346 h 500"/>
                  <a:gd name="T4" fmla="*/ 0 w 720"/>
                  <a:gd name="T5" fmla="*/ 346 h 500"/>
                  <a:gd name="T6" fmla="*/ 0 w 720"/>
                  <a:gd name="T7" fmla="*/ 500 h 500"/>
                  <a:gd name="T8" fmla="*/ 720 w 720"/>
                  <a:gd name="T9" fmla="*/ 500 h 500"/>
                  <a:gd name="T10" fmla="*/ 720 w 720"/>
                  <a:gd name="T11" fmla="*/ 0 h 500"/>
                  <a:gd name="T12" fmla="*/ 580 w 720"/>
                  <a:gd name="T13" fmla="*/ 0 h 500"/>
                </a:gdLst>
                <a:ahLst/>
                <a:cxnLst>
                  <a:cxn ang="0">
                    <a:pos x="T0" y="T1"/>
                  </a:cxn>
                  <a:cxn ang="0">
                    <a:pos x="T2" y="T3"/>
                  </a:cxn>
                  <a:cxn ang="0">
                    <a:pos x="T4" y="T5"/>
                  </a:cxn>
                  <a:cxn ang="0">
                    <a:pos x="T6" y="T7"/>
                  </a:cxn>
                  <a:cxn ang="0">
                    <a:pos x="T8" y="T9"/>
                  </a:cxn>
                  <a:cxn ang="0">
                    <a:pos x="T10" y="T11"/>
                  </a:cxn>
                  <a:cxn ang="0">
                    <a:pos x="T12" y="T13"/>
                  </a:cxn>
                </a:cxnLst>
                <a:rect l="0" t="0" r="r" b="b"/>
                <a:pathLst>
                  <a:path w="720" h="500">
                    <a:moveTo>
                      <a:pt x="580" y="0"/>
                    </a:moveTo>
                    <a:lnTo>
                      <a:pt x="580" y="346"/>
                    </a:lnTo>
                    <a:lnTo>
                      <a:pt x="0" y="346"/>
                    </a:lnTo>
                    <a:lnTo>
                      <a:pt x="0" y="500"/>
                    </a:lnTo>
                    <a:lnTo>
                      <a:pt x="720" y="500"/>
                    </a:lnTo>
                    <a:lnTo>
                      <a:pt x="720" y="0"/>
                    </a:lnTo>
                    <a:lnTo>
                      <a:pt x="5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3" name="Freeform 33">
                <a:extLst>
                  <a:ext uri="{FF2B5EF4-FFF2-40B4-BE49-F238E27FC236}">
                    <a16:creationId xmlns:a16="http://schemas.microsoft.com/office/drawing/2014/main" id="{7E51460F-8A6D-E455-ADF5-BF3600A7DAC9}"/>
                  </a:ext>
                </a:extLst>
              </p:cNvPr>
              <p:cNvSpPr>
                <a:spLocks noEditPoints="1"/>
              </p:cNvSpPr>
              <p:nvPr userDrawn="1"/>
            </p:nvSpPr>
            <p:spPr bwMode="auto">
              <a:xfrm>
                <a:off x="7383556" y="501936"/>
                <a:ext cx="253999" cy="263752"/>
              </a:xfrm>
              <a:custGeom>
                <a:avLst/>
                <a:gdLst>
                  <a:gd name="T0" fmla="*/ 584 w 584"/>
                  <a:gd name="T1" fmla="*/ 304 h 607"/>
                  <a:gd name="T2" fmla="*/ 292 w 584"/>
                  <a:gd name="T3" fmla="*/ 607 h 607"/>
                  <a:gd name="T4" fmla="*/ 0 w 584"/>
                  <a:gd name="T5" fmla="*/ 302 h 607"/>
                  <a:gd name="T6" fmla="*/ 292 w 584"/>
                  <a:gd name="T7" fmla="*/ 0 h 607"/>
                  <a:gd name="T8" fmla="*/ 584 w 584"/>
                  <a:gd name="T9" fmla="*/ 304 h 607"/>
                  <a:gd name="T10" fmla="*/ 133 w 584"/>
                  <a:gd name="T11" fmla="*/ 304 h 607"/>
                  <a:gd name="T12" fmla="*/ 292 w 584"/>
                  <a:gd name="T13" fmla="*/ 454 h 607"/>
                  <a:gd name="T14" fmla="*/ 451 w 584"/>
                  <a:gd name="T15" fmla="*/ 302 h 607"/>
                  <a:gd name="T16" fmla="*/ 292 w 584"/>
                  <a:gd name="T17" fmla="*/ 153 h 607"/>
                  <a:gd name="T18" fmla="*/ 133 w 584"/>
                  <a:gd name="T19" fmla="*/ 304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607">
                    <a:moveTo>
                      <a:pt x="584" y="304"/>
                    </a:moveTo>
                    <a:cubicBezTo>
                      <a:pt x="584" y="474"/>
                      <a:pt x="457" y="607"/>
                      <a:pt x="292" y="607"/>
                    </a:cubicBezTo>
                    <a:cubicBezTo>
                      <a:pt x="128" y="607"/>
                      <a:pt x="0" y="473"/>
                      <a:pt x="0" y="302"/>
                    </a:cubicBezTo>
                    <a:cubicBezTo>
                      <a:pt x="0" y="133"/>
                      <a:pt x="126" y="0"/>
                      <a:pt x="292" y="0"/>
                    </a:cubicBezTo>
                    <a:cubicBezTo>
                      <a:pt x="455" y="0"/>
                      <a:pt x="584" y="133"/>
                      <a:pt x="584" y="304"/>
                    </a:cubicBezTo>
                    <a:moveTo>
                      <a:pt x="133" y="304"/>
                    </a:moveTo>
                    <a:cubicBezTo>
                      <a:pt x="133" y="391"/>
                      <a:pt x="198" y="454"/>
                      <a:pt x="292" y="454"/>
                    </a:cubicBezTo>
                    <a:cubicBezTo>
                      <a:pt x="381" y="454"/>
                      <a:pt x="451" y="387"/>
                      <a:pt x="451" y="302"/>
                    </a:cubicBezTo>
                    <a:cubicBezTo>
                      <a:pt x="451" y="216"/>
                      <a:pt x="383" y="153"/>
                      <a:pt x="292" y="153"/>
                    </a:cubicBezTo>
                    <a:cubicBezTo>
                      <a:pt x="203" y="153"/>
                      <a:pt x="133" y="219"/>
                      <a:pt x="133" y="3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4" name="Freeform 34">
                <a:extLst>
                  <a:ext uri="{FF2B5EF4-FFF2-40B4-BE49-F238E27FC236}">
                    <a16:creationId xmlns:a16="http://schemas.microsoft.com/office/drawing/2014/main" id="{9296505E-2DA9-07F7-31C5-6D802244B0F4}"/>
                  </a:ext>
                </a:extLst>
              </p:cNvPr>
              <p:cNvSpPr>
                <a:spLocks noEditPoints="1"/>
              </p:cNvSpPr>
              <p:nvPr userDrawn="1"/>
            </p:nvSpPr>
            <p:spPr bwMode="auto">
              <a:xfrm>
                <a:off x="7383556" y="1021017"/>
                <a:ext cx="253999" cy="263752"/>
              </a:xfrm>
              <a:custGeom>
                <a:avLst/>
                <a:gdLst>
                  <a:gd name="T0" fmla="*/ 584 w 584"/>
                  <a:gd name="T1" fmla="*/ 305 h 607"/>
                  <a:gd name="T2" fmla="*/ 292 w 584"/>
                  <a:gd name="T3" fmla="*/ 607 h 607"/>
                  <a:gd name="T4" fmla="*/ 0 w 584"/>
                  <a:gd name="T5" fmla="*/ 303 h 607"/>
                  <a:gd name="T6" fmla="*/ 292 w 584"/>
                  <a:gd name="T7" fmla="*/ 0 h 607"/>
                  <a:gd name="T8" fmla="*/ 584 w 584"/>
                  <a:gd name="T9" fmla="*/ 305 h 607"/>
                  <a:gd name="T10" fmla="*/ 133 w 584"/>
                  <a:gd name="T11" fmla="*/ 305 h 607"/>
                  <a:gd name="T12" fmla="*/ 292 w 584"/>
                  <a:gd name="T13" fmla="*/ 454 h 607"/>
                  <a:gd name="T14" fmla="*/ 451 w 584"/>
                  <a:gd name="T15" fmla="*/ 303 h 607"/>
                  <a:gd name="T16" fmla="*/ 292 w 584"/>
                  <a:gd name="T17" fmla="*/ 153 h 607"/>
                  <a:gd name="T18" fmla="*/ 133 w 584"/>
                  <a:gd name="T19" fmla="*/ 305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607">
                    <a:moveTo>
                      <a:pt x="584" y="305"/>
                    </a:moveTo>
                    <a:cubicBezTo>
                      <a:pt x="584" y="474"/>
                      <a:pt x="457" y="607"/>
                      <a:pt x="292" y="607"/>
                    </a:cubicBezTo>
                    <a:cubicBezTo>
                      <a:pt x="128" y="607"/>
                      <a:pt x="0" y="474"/>
                      <a:pt x="0" y="303"/>
                    </a:cubicBezTo>
                    <a:cubicBezTo>
                      <a:pt x="0" y="133"/>
                      <a:pt x="126" y="0"/>
                      <a:pt x="292" y="0"/>
                    </a:cubicBezTo>
                    <a:cubicBezTo>
                      <a:pt x="455" y="0"/>
                      <a:pt x="584" y="134"/>
                      <a:pt x="584" y="305"/>
                    </a:cubicBezTo>
                    <a:moveTo>
                      <a:pt x="133" y="305"/>
                    </a:moveTo>
                    <a:cubicBezTo>
                      <a:pt x="133" y="391"/>
                      <a:pt x="198" y="454"/>
                      <a:pt x="292" y="454"/>
                    </a:cubicBezTo>
                    <a:cubicBezTo>
                      <a:pt x="381" y="454"/>
                      <a:pt x="451" y="388"/>
                      <a:pt x="451" y="303"/>
                    </a:cubicBezTo>
                    <a:cubicBezTo>
                      <a:pt x="451" y="216"/>
                      <a:pt x="383" y="153"/>
                      <a:pt x="292" y="153"/>
                    </a:cubicBezTo>
                    <a:cubicBezTo>
                      <a:pt x="203" y="153"/>
                      <a:pt x="133" y="220"/>
                      <a:pt x="133" y="3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spTree>
    <p:extLst>
      <p:ext uri="{BB962C8B-B14F-4D97-AF65-F5344CB8AC3E}">
        <p14:creationId xmlns:p14="http://schemas.microsoft.com/office/powerpoint/2010/main" val="4010500203"/>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09886671"/>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0874-FA99-4FB0-B301-D708E93678F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149A469-93BB-400C-B098-377FB40B3E5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3D87161-6C70-4587-9757-F49813855ECF}"/>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5" name="Footer Placeholder 4">
            <a:extLst>
              <a:ext uri="{FF2B5EF4-FFF2-40B4-BE49-F238E27FC236}">
                <a16:creationId xmlns:a16="http://schemas.microsoft.com/office/drawing/2014/main" id="{DE65200E-7BFA-4EDA-AAB6-F25ECB487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FE145-42C9-41E3-AAAF-48136CDF00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8601860"/>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7837-C398-4E64-B3F3-6282F6ACB7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775EB-C819-480F-A679-9583FACF7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959B7-EACB-4766-82BE-1EC3F5B9A497}"/>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5" name="Footer Placeholder 4">
            <a:extLst>
              <a:ext uri="{FF2B5EF4-FFF2-40B4-BE49-F238E27FC236}">
                <a16:creationId xmlns:a16="http://schemas.microsoft.com/office/drawing/2014/main" id="{A2F14D5D-D450-4D4B-873B-45F0FA1CB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1EFB-6BEF-49DB-9E58-85583F1804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669909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5128-BBFF-43A8-A01D-C8F7AE6E24E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B591A5D-FCA9-4956-9E39-5FB14C0C085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9F8AA5-CC3D-4072-9302-2B514C9009D1}"/>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5" name="Footer Placeholder 4">
            <a:extLst>
              <a:ext uri="{FF2B5EF4-FFF2-40B4-BE49-F238E27FC236}">
                <a16:creationId xmlns:a16="http://schemas.microsoft.com/office/drawing/2014/main" id="{DA5835DF-D479-41DF-B5A5-6DC7648A9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2E579-A263-4C31-919B-D9DC42C285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267446"/>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474D-3505-4384-A204-16A5D79FAE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04C66D-9590-4746-9E0B-C0168C57C6A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B63726-AFB1-45EC-9FAE-B7708B5BCB3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2536EC-5C32-42CD-B626-7E27852A31DB}"/>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6" name="Footer Placeholder 5">
            <a:extLst>
              <a:ext uri="{FF2B5EF4-FFF2-40B4-BE49-F238E27FC236}">
                <a16:creationId xmlns:a16="http://schemas.microsoft.com/office/drawing/2014/main" id="{D1E989A1-AA24-43E6-A7E8-6AAD9AAF68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149FCE-C879-4F17-8A2A-4C65182492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1900195"/>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C341-EE35-4DAD-B2B2-0E303BBFF49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DAC833-F3CC-4CF5-A21C-DE72027E5D5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AE35A1E-B754-4FDA-9BD5-E4B331D267B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920941-CC5D-4973-9497-FB5E9A91023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380A45B-5966-4572-BCDB-FCB70C50136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3231DE-4E39-4B88-99E0-3A7FEC5B7236}"/>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8" name="Footer Placeholder 7">
            <a:extLst>
              <a:ext uri="{FF2B5EF4-FFF2-40B4-BE49-F238E27FC236}">
                <a16:creationId xmlns:a16="http://schemas.microsoft.com/office/drawing/2014/main" id="{A9CBC653-557F-4AEA-BFE4-9FDA79BCBC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6E260C-5634-4908-995B-233D16EB62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8092823"/>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59C5-059E-4FDD-87C8-02CF2F8C2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C74BA0-C7C2-475F-836E-5D49CAECBB3A}"/>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4" name="Footer Placeholder 3">
            <a:extLst>
              <a:ext uri="{FF2B5EF4-FFF2-40B4-BE49-F238E27FC236}">
                <a16:creationId xmlns:a16="http://schemas.microsoft.com/office/drawing/2014/main" id="{EF1CCF5A-6B99-4610-9F3A-0B4BAB8038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D9CE18-C836-4AB4-B174-09821EFECE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74774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F5F463-B855-46FF-9D15-0625BF6F37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031EF25-987F-4966-8F63-ADEB18BE05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EE3B87-5255-4235-923F-25FC5FC74B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08476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F34D-69B4-4D12-92DD-7469ECF9E67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174E095-24E4-4CC8-8316-1C42427F571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21929B-B7CA-4EFA-99A8-9332D870456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FC251C1-3270-4538-9721-6164466C0223}"/>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6" name="Footer Placeholder 5">
            <a:extLst>
              <a:ext uri="{FF2B5EF4-FFF2-40B4-BE49-F238E27FC236}">
                <a16:creationId xmlns:a16="http://schemas.microsoft.com/office/drawing/2014/main" id="{C1903265-AF71-41E0-8201-3CBD2DD97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A754A-4674-445B-A7DE-8E58F52979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696014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_White">
    <p:bg>
      <p:bgPr>
        <a:solidFill>
          <a:schemeClr val="bg1"/>
        </a:solidFill>
        <a:effectLst/>
      </p:bgPr>
    </p:bg>
    <p:spTree>
      <p:nvGrpSpPr>
        <p:cNvPr id="1" name=""/>
        <p:cNvGrpSpPr/>
        <p:nvPr/>
      </p:nvGrpSpPr>
      <p:grpSpPr>
        <a:xfrm>
          <a:off x="0" y="0"/>
          <a:ext cx="0" cy="0"/>
          <a:chOff x="0" y="0"/>
          <a:chExt cx="0" cy="0"/>
        </a:xfrm>
      </p:grpSpPr>
      <p:pic>
        <p:nvPicPr>
          <p:cNvPr id="25" name="Picture 24" descr="Background pattern&#10;&#10;Description automatically generated">
            <a:extLst>
              <a:ext uri="{FF2B5EF4-FFF2-40B4-BE49-F238E27FC236}">
                <a16:creationId xmlns:a16="http://schemas.microsoft.com/office/drawing/2014/main" id="{C08B439B-E84A-4380-B725-5C2E2A3578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
            <a:ext cx="9144000" cy="5143447"/>
          </a:xfrm>
          <a:prstGeom prst="rect">
            <a:avLst/>
          </a:prstGeom>
        </p:spPr>
      </p:pic>
      <p:pic>
        <p:nvPicPr>
          <p:cNvPr id="3" name="Picture 2">
            <a:extLst>
              <a:ext uri="{FF2B5EF4-FFF2-40B4-BE49-F238E27FC236}">
                <a16:creationId xmlns:a16="http://schemas.microsoft.com/office/drawing/2014/main" id="{DD813522-5B75-F893-0706-7E3AB7106A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00"/>
          <a:stretch/>
        </p:blipFill>
        <p:spPr>
          <a:xfrm flipH="1">
            <a:off x="5714107" y="26"/>
            <a:ext cx="3429893" cy="5143474"/>
          </a:xfrm>
          <a:prstGeom prst="rect">
            <a:avLst/>
          </a:prstGeom>
        </p:spPr>
      </p:pic>
      <p:sp>
        <p:nvSpPr>
          <p:cNvPr id="16" name="TextBox 15">
            <a:extLst>
              <a:ext uri="{FF2B5EF4-FFF2-40B4-BE49-F238E27FC236}">
                <a16:creationId xmlns:a16="http://schemas.microsoft.com/office/drawing/2014/main" id="{89C3EB64-A851-71DD-8882-1FDB7C2E99CB}"/>
              </a:ext>
            </a:extLst>
          </p:cNvPr>
          <p:cNvSpPr txBox="1"/>
          <p:nvPr/>
        </p:nvSpPr>
        <p:spPr>
          <a:xfrm>
            <a:off x="1202829"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17" name="Group 16">
            <a:extLst>
              <a:ext uri="{FF2B5EF4-FFF2-40B4-BE49-F238E27FC236}">
                <a16:creationId xmlns:a16="http://schemas.microsoft.com/office/drawing/2014/main" id="{76E4C2BE-620B-6B7D-1426-F9CB0B9DB688}"/>
              </a:ext>
            </a:extLst>
          </p:cNvPr>
          <p:cNvGrpSpPr>
            <a:grpSpLocks noChangeAspect="1"/>
          </p:cNvGrpSpPr>
          <p:nvPr/>
        </p:nvGrpSpPr>
        <p:grpSpPr>
          <a:xfrm>
            <a:off x="570458" y="4761212"/>
            <a:ext cx="583082" cy="194487"/>
            <a:chOff x="547688" y="952500"/>
            <a:chExt cx="12190413" cy="4067175"/>
          </a:xfrm>
        </p:grpSpPr>
        <p:sp>
          <p:nvSpPr>
            <p:cNvPr id="18" name="Rectangle 17">
              <a:extLst>
                <a:ext uri="{FF2B5EF4-FFF2-40B4-BE49-F238E27FC236}">
                  <a16:creationId xmlns:a16="http://schemas.microsoft.com/office/drawing/2014/main" id="{7C002FA1-87AB-10E7-DF14-BCD2904245D0}"/>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 name="Freeform 7">
              <a:extLst>
                <a:ext uri="{FF2B5EF4-FFF2-40B4-BE49-F238E27FC236}">
                  <a16:creationId xmlns:a16="http://schemas.microsoft.com/office/drawing/2014/main" id="{AFC16D85-BEED-1820-DFF9-5D8B0AACAC23}"/>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 name="Freeform 8">
              <a:extLst>
                <a:ext uri="{FF2B5EF4-FFF2-40B4-BE49-F238E27FC236}">
                  <a16:creationId xmlns:a16="http://schemas.microsoft.com/office/drawing/2014/main" id="{1F2566FE-64C0-16F6-945D-2961668799EB}"/>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1" name="Freeform 9">
              <a:extLst>
                <a:ext uri="{FF2B5EF4-FFF2-40B4-BE49-F238E27FC236}">
                  <a16:creationId xmlns:a16="http://schemas.microsoft.com/office/drawing/2014/main" id="{D3B60C47-FE53-B519-B5B0-91907EAADB5E}"/>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2" name="Freeform 10">
              <a:extLst>
                <a:ext uri="{FF2B5EF4-FFF2-40B4-BE49-F238E27FC236}">
                  <a16:creationId xmlns:a16="http://schemas.microsoft.com/office/drawing/2014/main" id="{51BD7309-4598-0B4D-F955-25A4778655B5}"/>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3" name="Freeform 10">
              <a:extLst>
                <a:ext uri="{FF2B5EF4-FFF2-40B4-BE49-F238E27FC236}">
                  <a16:creationId xmlns:a16="http://schemas.microsoft.com/office/drawing/2014/main" id="{3AB317A1-606F-084E-CD32-A64A53D259C5}"/>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11">
              <a:extLst>
                <a:ext uri="{FF2B5EF4-FFF2-40B4-BE49-F238E27FC236}">
                  <a16:creationId xmlns:a16="http://schemas.microsoft.com/office/drawing/2014/main" id="{3ECEF077-D5E5-A906-C26A-748935BA5E8F}"/>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46" name="Title 16"/>
          <p:cNvSpPr>
            <a:spLocks noGrp="1"/>
          </p:cNvSpPr>
          <p:nvPr>
            <p:ph type="title" hasCustomPrompt="1"/>
          </p:nvPr>
        </p:nvSpPr>
        <p:spPr bwMode="gray">
          <a:xfrm>
            <a:off x="562896" y="1162119"/>
            <a:ext cx="4698954" cy="1803902"/>
          </a:xfrm>
          <a:prstGeom prst="rect">
            <a:avLst/>
          </a:prstGeom>
        </p:spPr>
        <p:txBody>
          <a:bodyPr lIns="0" tIns="0" rIns="0" bIns="0" anchor="b" anchorCtr="0"/>
          <a:lstStyle>
            <a:lvl1pPr marL="0" algn="l" defTabSz="914240" rtl="0" eaLnBrk="1" latinLnBrk="0" hangingPunct="1">
              <a:lnSpc>
                <a:spcPct val="75000"/>
              </a:lnSpc>
              <a:spcBef>
                <a:spcPct val="0"/>
              </a:spcBef>
              <a:buNone/>
              <a:defRPr lang="en-US" sz="4500" b="1" kern="1200" cap="none" spc="-113" baseline="0" dirty="0">
                <a:solidFill>
                  <a:schemeClr val="accent4"/>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62896" y="3246487"/>
            <a:ext cx="4698954" cy="245260"/>
          </a:xfrm>
          <a:prstGeom prst="rect">
            <a:avLst/>
          </a:prstGeom>
        </p:spPr>
        <p:txBody>
          <a:bodyPr wrap="square" lIns="0" tIns="0" rIns="0" bIns="0" anchor="t" anchorCtr="0">
            <a:spAutoFit/>
          </a:bodyPr>
          <a:lstStyle>
            <a:lvl1pPr marL="0" indent="0">
              <a:lnSpc>
                <a:spcPct val="85000"/>
              </a:lnSpc>
              <a:spcBef>
                <a:spcPts val="0"/>
              </a:spcBef>
              <a:buNone/>
              <a:defRPr sz="1875" spc="0" baseline="0">
                <a:solidFill>
                  <a:schemeClr val="accent4"/>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here</a:t>
            </a:r>
          </a:p>
        </p:txBody>
      </p:sp>
      <p:sp>
        <p:nvSpPr>
          <p:cNvPr id="5" name="Slide Number Placeholder 4">
            <a:extLst>
              <a:ext uri="{FF2B5EF4-FFF2-40B4-BE49-F238E27FC236}">
                <a16:creationId xmlns:a16="http://schemas.microsoft.com/office/drawing/2014/main" id="{E7C22F89-ADF9-0A52-8877-914CA372E2DE}"/>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66728817"/>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D72EB-4A67-41D5-B686-6889380CB00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E2B78F-CC83-4794-AFB5-27B131BF384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7A24CEE-B31C-437E-96D3-F41EC2FA66B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7E7F67-46F4-4106-AE74-F476520E7A8A}"/>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6" name="Footer Placeholder 5">
            <a:extLst>
              <a:ext uri="{FF2B5EF4-FFF2-40B4-BE49-F238E27FC236}">
                <a16:creationId xmlns:a16="http://schemas.microsoft.com/office/drawing/2014/main" id="{6DA8DD9A-1CCC-42B8-895A-4F7EC21C0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D9D7E-7282-4B19-9294-03E9893558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1337300"/>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3C62-77F7-42E6-A5BE-407B44ED72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D68073-AD21-4742-B101-7CE72477D3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4DB08-B339-451C-9496-FFD0596AFC53}"/>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5" name="Footer Placeholder 4">
            <a:extLst>
              <a:ext uri="{FF2B5EF4-FFF2-40B4-BE49-F238E27FC236}">
                <a16:creationId xmlns:a16="http://schemas.microsoft.com/office/drawing/2014/main" id="{461B0DC5-2663-4B64-8226-2E3A3D516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C0C7D-CC61-4F69-AE24-37F357A90E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563511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BC3DDF-762F-4C78-97C5-8882456ED60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8A50E1-D568-4133-9DEE-9C8FE2005C0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7E7B2-737D-4A2B-8E0C-F20FC6504DE3}"/>
              </a:ext>
            </a:extLst>
          </p:cNvPr>
          <p:cNvSpPr>
            <a:spLocks noGrp="1"/>
          </p:cNvSpPr>
          <p:nvPr>
            <p:ph type="dt" sz="half" idx="10"/>
          </p:nvPr>
        </p:nvSpPr>
        <p:spPr/>
        <p:txBody>
          <a:bodyPr/>
          <a:lstStyle/>
          <a:p>
            <a:fld id="{13353B2B-1BDE-48B0-99BB-1012DB66371A}" type="datetimeFigureOut">
              <a:rPr lang="en-US" smtClean="0"/>
              <a:t>12/22/2022</a:t>
            </a:fld>
            <a:endParaRPr lang="en-US"/>
          </a:p>
        </p:txBody>
      </p:sp>
      <p:sp>
        <p:nvSpPr>
          <p:cNvPr id="5" name="Footer Placeholder 4">
            <a:extLst>
              <a:ext uri="{FF2B5EF4-FFF2-40B4-BE49-F238E27FC236}">
                <a16:creationId xmlns:a16="http://schemas.microsoft.com/office/drawing/2014/main" id="{B54948C2-55AA-484E-A840-29203E1DB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D1FF2-AD28-49B1-85F5-D694931A8D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040919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Section Header_White_Alt">
    <p:bg>
      <p:bgPr>
        <a:solidFill>
          <a:schemeClr val="bg1"/>
        </a:solidFill>
        <a:effectLst/>
      </p:bgPr>
    </p:bg>
    <p:spTree>
      <p:nvGrpSpPr>
        <p:cNvPr id="1" name=""/>
        <p:cNvGrpSpPr/>
        <p:nvPr/>
      </p:nvGrpSpPr>
      <p:grpSpPr>
        <a:xfrm>
          <a:off x="0" y="0"/>
          <a:ext cx="0" cy="0"/>
          <a:chOff x="0" y="0"/>
          <a:chExt cx="0" cy="0"/>
        </a:xfrm>
      </p:grpSpPr>
      <p:sp>
        <p:nvSpPr>
          <p:cNvPr id="46" name="Title 16"/>
          <p:cNvSpPr>
            <a:spLocks noGrp="1"/>
          </p:cNvSpPr>
          <p:nvPr>
            <p:ph type="title" hasCustomPrompt="1"/>
          </p:nvPr>
        </p:nvSpPr>
        <p:spPr bwMode="gray">
          <a:xfrm>
            <a:off x="562896" y="1162119"/>
            <a:ext cx="4698954" cy="1803902"/>
          </a:xfrm>
          <a:prstGeom prst="rect">
            <a:avLst/>
          </a:prstGeom>
        </p:spPr>
        <p:txBody>
          <a:bodyPr lIns="0" tIns="0" rIns="0" bIns="0" anchor="b" anchorCtr="0"/>
          <a:lstStyle>
            <a:lvl1pPr marL="0" algn="l" defTabSz="914240" rtl="0" eaLnBrk="1" latinLnBrk="0" hangingPunct="1">
              <a:lnSpc>
                <a:spcPct val="75000"/>
              </a:lnSpc>
              <a:spcBef>
                <a:spcPct val="0"/>
              </a:spcBef>
              <a:buNone/>
              <a:defRPr lang="en-US" sz="4500" b="1" kern="1200" cap="none" spc="-113" baseline="0" dirty="0">
                <a:solidFill>
                  <a:schemeClr val="accent4"/>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62896" y="3246487"/>
            <a:ext cx="4698954" cy="245260"/>
          </a:xfrm>
          <a:prstGeom prst="rect">
            <a:avLst/>
          </a:prstGeom>
        </p:spPr>
        <p:txBody>
          <a:bodyPr wrap="square" lIns="0" tIns="0" rIns="0" bIns="0" anchor="t" anchorCtr="0">
            <a:spAutoFit/>
          </a:bodyPr>
          <a:lstStyle>
            <a:lvl1pPr marL="0" indent="0">
              <a:lnSpc>
                <a:spcPct val="85000"/>
              </a:lnSpc>
              <a:spcBef>
                <a:spcPts val="0"/>
              </a:spcBef>
              <a:buNone/>
              <a:defRPr sz="1875" spc="0" baseline="0">
                <a:solidFill>
                  <a:schemeClr val="accent4"/>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here</a:t>
            </a:r>
          </a:p>
        </p:txBody>
      </p:sp>
      <p:sp>
        <p:nvSpPr>
          <p:cNvPr id="5" name="Slide Number Placeholder 4">
            <a:extLst>
              <a:ext uri="{FF2B5EF4-FFF2-40B4-BE49-F238E27FC236}">
                <a16:creationId xmlns:a16="http://schemas.microsoft.com/office/drawing/2014/main" id="{E7C22F89-ADF9-0A52-8877-914CA372E2DE}"/>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0303754"/>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Section Header_Black">
    <p:bg>
      <p:bgPr>
        <a:solidFill>
          <a:schemeClr val="tx1"/>
        </a:solidFill>
        <a:effectLst/>
      </p:bgPr>
    </p:bg>
    <p:spTree>
      <p:nvGrpSpPr>
        <p:cNvPr id="1" name=""/>
        <p:cNvGrpSpPr/>
        <p:nvPr/>
      </p:nvGrpSpPr>
      <p:grpSpPr>
        <a:xfrm>
          <a:off x="0" y="0"/>
          <a:ext cx="0" cy="0"/>
          <a:chOff x="0" y="0"/>
          <a:chExt cx="0" cy="0"/>
        </a:xfrm>
      </p:grpSpPr>
      <p:sp>
        <p:nvSpPr>
          <p:cNvPr id="46" name="Title 16"/>
          <p:cNvSpPr>
            <a:spLocks noGrp="1"/>
          </p:cNvSpPr>
          <p:nvPr>
            <p:ph type="title" hasCustomPrompt="1"/>
          </p:nvPr>
        </p:nvSpPr>
        <p:spPr bwMode="gray">
          <a:xfrm>
            <a:off x="562897" y="1162119"/>
            <a:ext cx="4698954" cy="1803902"/>
          </a:xfrm>
          <a:prstGeom prst="rect">
            <a:avLst/>
          </a:prstGeom>
        </p:spPr>
        <p:txBody>
          <a:bodyPr lIns="0" tIns="0" rIns="0" bIns="0" anchor="b" anchorCtr="0"/>
          <a:lstStyle>
            <a:lvl1pPr marL="0" algn="l" defTabSz="914240" rtl="0" eaLnBrk="1" latinLnBrk="0" hangingPunct="1">
              <a:lnSpc>
                <a:spcPct val="85000"/>
              </a:lnSpc>
              <a:spcBef>
                <a:spcPct val="0"/>
              </a:spcBef>
              <a:buNone/>
              <a:defRPr lang="en-US" sz="4500" b="1" kern="1200" cap="none" spc="-113" baseline="0" dirty="0">
                <a:solidFill>
                  <a:schemeClr val="bg1"/>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62897" y="3246487"/>
            <a:ext cx="4698954" cy="245260"/>
          </a:xfrm>
          <a:prstGeom prst="rect">
            <a:avLst/>
          </a:prstGeom>
        </p:spPr>
        <p:txBody>
          <a:bodyPr lIns="0" tIns="0" rIns="0" bIns="0" anchor="t" anchorCtr="0">
            <a:spAutoFit/>
          </a:bodyPr>
          <a:lstStyle>
            <a:lvl1pPr marL="0" indent="0">
              <a:lnSpc>
                <a:spcPct val="85000"/>
              </a:lnSpc>
              <a:spcBef>
                <a:spcPts val="0"/>
              </a:spcBef>
              <a:buNone/>
              <a:defRPr sz="1875" spc="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here</a:t>
            </a:r>
          </a:p>
        </p:txBody>
      </p:sp>
      <p:sp>
        <p:nvSpPr>
          <p:cNvPr id="2" name="Slide Number Placeholder 1">
            <a:extLst>
              <a:ext uri="{FF2B5EF4-FFF2-40B4-BE49-F238E27FC236}">
                <a16:creationId xmlns:a16="http://schemas.microsoft.com/office/drawing/2014/main" id="{E01CC465-FDF1-C0A2-5A83-FB03B2F0F4B6}"/>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7939937"/>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hree Column Slide">
    <p:bg>
      <p:bgPr>
        <a:solidFill>
          <a:schemeClr val="bg1"/>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70458"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70459" y="980695"/>
            <a:ext cx="2507356"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0"/>
          </p:nvPr>
        </p:nvSpPr>
        <p:spPr bwMode="gray">
          <a:xfrm>
            <a:off x="3283799" y="980695"/>
            <a:ext cx="2508044"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1"/>
          </p:nvPr>
        </p:nvSpPr>
        <p:spPr bwMode="gray">
          <a:xfrm>
            <a:off x="6013427" y="980695"/>
            <a:ext cx="2562402"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tx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tx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tx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0C61C74C-45BE-3DE8-0DFD-4B97D814FB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12312066"/>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Photo + Statement_Black">
    <p:bg>
      <p:bgPr>
        <a:solidFill>
          <a:srgbClr val="1E0013"/>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CB8992-3FC1-1D5A-F5A3-5A7867B1CF80}"/>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7" name="Picture Placeholder 8">
            <a:extLst>
              <a:ext uri="{FF2B5EF4-FFF2-40B4-BE49-F238E27FC236}">
                <a16:creationId xmlns:a16="http://schemas.microsoft.com/office/drawing/2014/main" id="{FF9FB968-F2A9-4C72-AC3C-DC44BBB699A7}"/>
              </a:ext>
            </a:extLst>
          </p:cNvPr>
          <p:cNvSpPr>
            <a:spLocks noGrp="1"/>
          </p:cNvSpPr>
          <p:nvPr>
            <p:ph type="pic" sz="quarter" idx="16"/>
          </p:nvPr>
        </p:nvSpPr>
        <p:spPr>
          <a:xfrm>
            <a:off x="3047137" y="0"/>
            <a:ext cx="6096863" cy="5143500"/>
          </a:xfrm>
          <a:prstGeom prst="rect">
            <a:avLst/>
          </a:prstGeom>
        </p:spPr>
        <p:txBody>
          <a:bodyPr anchor="ctr"/>
          <a:lstStyle>
            <a:lvl1pPr marL="0" indent="0" algn="ctr">
              <a:buNone/>
              <a:defRPr sz="1800">
                <a:solidFill>
                  <a:schemeClr val="accent1"/>
                </a:solidFill>
              </a:defRPr>
            </a:lvl1pPr>
          </a:lstStyle>
          <a:p>
            <a:r>
              <a:rPr lang="en-US"/>
              <a:t>Click icon to add picture</a:t>
            </a:r>
            <a:endParaRPr lang="en-US" dirty="0"/>
          </a:p>
        </p:txBody>
      </p:sp>
      <p:sp>
        <p:nvSpPr>
          <p:cNvPr id="18" name="Text Placeholder 3">
            <a:extLst>
              <a:ext uri="{FF2B5EF4-FFF2-40B4-BE49-F238E27FC236}">
                <a16:creationId xmlns:a16="http://schemas.microsoft.com/office/drawing/2014/main" id="{BB9C095A-1012-467F-9C44-B19F964C0089}"/>
              </a:ext>
            </a:extLst>
          </p:cNvPr>
          <p:cNvSpPr>
            <a:spLocks noGrp="1"/>
          </p:cNvSpPr>
          <p:nvPr>
            <p:ph type="body" sz="quarter" idx="18" hasCustomPrompt="1"/>
          </p:nvPr>
        </p:nvSpPr>
        <p:spPr>
          <a:xfrm>
            <a:off x="411587" y="637152"/>
            <a:ext cx="2635550" cy="1445096"/>
          </a:xfrm>
          <a:prstGeom prst="rect">
            <a:avLst/>
          </a:prstGeom>
          <a:noFill/>
        </p:spPr>
        <p:txBody>
          <a:bodyPr lIns="0" tIns="0" rIns="0" bIns="0" anchor="t">
            <a:noAutofit/>
          </a:bodyPr>
          <a:lstStyle>
            <a:lvl1pPr marL="0" indent="0">
              <a:lnSpc>
                <a:spcPts val="3150"/>
              </a:lnSpc>
              <a:spcBef>
                <a:spcPts val="0"/>
              </a:spcBef>
              <a:buFont typeface="Arial" panose="020B0604020202020204" pitchFamily="34" charset="0"/>
              <a:buNone/>
              <a:defRPr sz="3450" b="1" strike="noStrike" spc="-113" baseline="0">
                <a:solidFill>
                  <a:schemeClr val="bg1"/>
                </a:solidFill>
              </a:defRPr>
            </a:lvl1pPr>
            <a:lvl2pPr marL="255985" indent="0">
              <a:buNone/>
              <a:defRPr/>
            </a:lvl2pPr>
            <a:lvl3pPr marL="509588" indent="0">
              <a:buNone/>
              <a:defRPr/>
            </a:lvl3pPr>
            <a:lvl4pPr marL="725090" indent="0">
              <a:buNone/>
              <a:defRPr/>
            </a:lvl4pPr>
            <a:lvl5pPr marL="859631" indent="0">
              <a:buNone/>
              <a:defRPr/>
            </a:lvl5pPr>
          </a:lstStyle>
          <a:p>
            <a:pPr lvl="0"/>
            <a:r>
              <a:rPr lang="en-US" dirty="0"/>
              <a:t>Photo plus</a:t>
            </a:r>
            <a:br>
              <a:rPr lang="en-US" dirty="0"/>
            </a:br>
            <a:r>
              <a:rPr lang="en-US" dirty="0"/>
              <a:t>statement</a:t>
            </a:r>
            <a:br>
              <a:rPr lang="en-US" dirty="0"/>
            </a:br>
            <a:r>
              <a:rPr lang="en-US" dirty="0"/>
              <a:t>layout</a:t>
            </a:r>
          </a:p>
        </p:txBody>
      </p:sp>
      <p:sp>
        <p:nvSpPr>
          <p:cNvPr id="19" name="Text Placeholder 7">
            <a:extLst>
              <a:ext uri="{FF2B5EF4-FFF2-40B4-BE49-F238E27FC236}">
                <a16:creationId xmlns:a16="http://schemas.microsoft.com/office/drawing/2014/main" id="{20B0D42B-CBC4-443F-B475-39C1A11F88E2}"/>
              </a:ext>
            </a:extLst>
          </p:cNvPr>
          <p:cNvSpPr>
            <a:spLocks noGrp="1"/>
          </p:cNvSpPr>
          <p:nvPr>
            <p:ph type="body" sz="quarter" idx="19" hasCustomPrompt="1"/>
          </p:nvPr>
        </p:nvSpPr>
        <p:spPr>
          <a:xfrm>
            <a:off x="411588" y="2207729"/>
            <a:ext cx="2635549" cy="1231211"/>
          </a:xfrm>
          <a:prstGeom prst="rect">
            <a:avLst/>
          </a:prstGeom>
        </p:spPr>
        <p:txBody>
          <a:bodyPr lIns="0" tIns="0" rIns="0" bIns="0"/>
          <a:lstStyle>
            <a:lvl1pPr marL="0" indent="0">
              <a:lnSpc>
                <a:spcPts val="1800"/>
              </a:lnSpc>
              <a:spcBef>
                <a:spcPts val="0"/>
              </a:spcBef>
              <a:buNone/>
              <a:defRPr sz="1800" baseline="0">
                <a:solidFill>
                  <a:schemeClr val="bg1"/>
                </a:solidFill>
              </a:defRPr>
            </a:lvl1pPr>
            <a:lvl2pPr marL="457121" indent="0">
              <a:buNone/>
              <a:defRPr/>
            </a:lvl2pPr>
            <a:lvl3pPr marL="914240" indent="0">
              <a:buNone/>
              <a:defRPr/>
            </a:lvl3pPr>
            <a:lvl4pPr marL="1371360" indent="0">
              <a:buNone/>
              <a:defRPr/>
            </a:lvl4pPr>
            <a:lvl5pPr marL="1828480" indent="0">
              <a:buNone/>
              <a:defRPr/>
            </a:lvl5pPr>
          </a:lstStyle>
          <a:p>
            <a:pPr lvl="0"/>
            <a:r>
              <a:rPr lang="en-US" dirty="0"/>
              <a:t>Subtitle goes here</a:t>
            </a:r>
          </a:p>
        </p:txBody>
      </p:sp>
    </p:spTree>
    <p:extLst>
      <p:ext uri="{BB962C8B-B14F-4D97-AF65-F5344CB8AC3E}">
        <p14:creationId xmlns:p14="http://schemas.microsoft.com/office/powerpoint/2010/main" val="2124004865"/>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Title Only_Black">
    <p:bg>
      <p:bgPr>
        <a:solidFill>
          <a:srgbClr val="1E0013"/>
        </a:solidFill>
        <a:effectLst/>
      </p:bgPr>
    </p:bg>
    <p:spTree>
      <p:nvGrpSpPr>
        <p:cNvPr id="1" name=""/>
        <p:cNvGrpSpPr/>
        <p:nvPr/>
      </p:nvGrpSpPr>
      <p:grpSpPr>
        <a:xfrm>
          <a:off x="0" y="0"/>
          <a:ext cx="0" cy="0"/>
          <a:chOff x="0" y="0"/>
          <a:chExt cx="0" cy="0"/>
        </a:xfrm>
      </p:grpSpPr>
      <p:sp>
        <p:nvSpPr>
          <p:cNvPr id="21" name="Title 28"/>
          <p:cNvSpPr>
            <a:spLocks noGrp="1"/>
          </p:cNvSpPr>
          <p:nvPr>
            <p:ph type="title" hasCustomPrompt="1"/>
          </p:nvPr>
        </p:nvSpPr>
        <p:spPr bwMode="gray">
          <a:xfrm>
            <a:off x="570458" y="331896"/>
            <a:ext cx="8003085"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2" name="Slide Number Placeholder 1">
            <a:extLst>
              <a:ext uri="{FF2B5EF4-FFF2-40B4-BE49-F238E27FC236}">
                <a16:creationId xmlns:a16="http://schemas.microsoft.com/office/drawing/2014/main" id="{A245D89D-54AB-A7D6-4141-95E6B3C3695D}"/>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2432478"/>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3047137" y="0"/>
            <a:ext cx="6096863" cy="5143500"/>
          </a:xfrm>
          <a:prstGeom prst="rect">
            <a:avLst/>
          </a:prstGeom>
        </p:spPr>
        <p:txBody>
          <a:bodyPr anchor="ctr"/>
          <a:lstStyle>
            <a:lvl1pPr marL="0" indent="0" algn="ctr">
              <a:buNone/>
              <a:defRPr sz="1800">
                <a:solidFill>
                  <a:schemeClr val="accent1"/>
                </a:solidFill>
              </a:defRPr>
            </a:lvl1pPr>
          </a:lstStyle>
          <a:p>
            <a:r>
              <a:rPr lang="en-US"/>
              <a:t>Click icon to add picture</a:t>
            </a:r>
            <a:endParaRPr lang="en-US" dirty="0"/>
          </a:p>
        </p:txBody>
      </p:sp>
      <p:sp>
        <p:nvSpPr>
          <p:cNvPr id="14" name="Text Placeholder 3"/>
          <p:cNvSpPr>
            <a:spLocks noGrp="1"/>
          </p:cNvSpPr>
          <p:nvPr>
            <p:ph type="body" sz="quarter" idx="18" hasCustomPrompt="1"/>
          </p:nvPr>
        </p:nvSpPr>
        <p:spPr>
          <a:xfrm>
            <a:off x="411587" y="637152"/>
            <a:ext cx="2635550" cy="1445096"/>
          </a:xfrm>
          <a:prstGeom prst="rect">
            <a:avLst/>
          </a:prstGeom>
          <a:noFill/>
        </p:spPr>
        <p:txBody>
          <a:bodyPr lIns="0" tIns="0" rIns="0" bIns="0" anchor="t">
            <a:noAutofit/>
          </a:bodyPr>
          <a:lstStyle>
            <a:lvl1pPr marL="0" indent="0">
              <a:lnSpc>
                <a:spcPts val="3150"/>
              </a:lnSpc>
              <a:spcBef>
                <a:spcPts val="0"/>
              </a:spcBef>
              <a:buFont typeface="Arial" panose="020B0604020202020204" pitchFamily="34" charset="0"/>
              <a:buNone/>
              <a:defRPr sz="3450" b="1" strike="noStrike" spc="-113" baseline="0">
                <a:solidFill>
                  <a:schemeClr val="tx1"/>
                </a:solidFill>
              </a:defRPr>
            </a:lvl1pPr>
            <a:lvl2pPr marL="255985" indent="0">
              <a:buNone/>
              <a:defRPr/>
            </a:lvl2pPr>
            <a:lvl3pPr marL="509588" indent="0">
              <a:buNone/>
              <a:defRPr/>
            </a:lvl3pPr>
            <a:lvl4pPr marL="725090" indent="0">
              <a:buNone/>
              <a:defRPr/>
            </a:lvl4pPr>
            <a:lvl5pPr marL="859631" indent="0">
              <a:buNone/>
              <a:defRPr/>
            </a:lvl5pPr>
          </a:lstStyle>
          <a:p>
            <a:pPr lvl="0"/>
            <a:r>
              <a:rPr lang="en-US" dirty="0"/>
              <a:t>Photo plus</a:t>
            </a:r>
            <a:br>
              <a:rPr lang="en-US" dirty="0"/>
            </a:br>
            <a:r>
              <a:rPr lang="en-US" dirty="0"/>
              <a:t>statement</a:t>
            </a:r>
            <a:br>
              <a:rPr lang="en-US" dirty="0"/>
            </a:br>
            <a:r>
              <a:rPr lang="en-US" dirty="0"/>
              <a:t>layout</a:t>
            </a:r>
          </a:p>
        </p:txBody>
      </p:sp>
      <p:sp>
        <p:nvSpPr>
          <p:cNvPr id="8" name="Text Placeholder 7"/>
          <p:cNvSpPr>
            <a:spLocks noGrp="1"/>
          </p:cNvSpPr>
          <p:nvPr>
            <p:ph type="body" sz="quarter" idx="19" hasCustomPrompt="1"/>
          </p:nvPr>
        </p:nvSpPr>
        <p:spPr>
          <a:xfrm>
            <a:off x="411588" y="2207729"/>
            <a:ext cx="2635549" cy="1231211"/>
          </a:xfrm>
          <a:prstGeom prst="rect">
            <a:avLst/>
          </a:prstGeom>
        </p:spPr>
        <p:txBody>
          <a:bodyPr lIns="0" tIns="0" rIns="0" bIns="0"/>
          <a:lstStyle>
            <a:lvl1pPr marL="0" indent="0">
              <a:lnSpc>
                <a:spcPts val="1800"/>
              </a:lnSpc>
              <a:spcBef>
                <a:spcPts val="0"/>
              </a:spcBef>
              <a:buNone/>
              <a:defRPr sz="1800" baseline="0">
                <a:solidFill>
                  <a:schemeClr val="tx1"/>
                </a:solidFill>
              </a:defRPr>
            </a:lvl1pPr>
            <a:lvl2pPr marL="457121" indent="0">
              <a:buNone/>
              <a:defRPr/>
            </a:lvl2pPr>
            <a:lvl3pPr marL="914240" indent="0">
              <a:buNone/>
              <a:defRPr/>
            </a:lvl3pPr>
            <a:lvl4pPr marL="1371360" indent="0">
              <a:buNone/>
              <a:defRPr/>
            </a:lvl4pPr>
            <a:lvl5pPr marL="1828480" indent="0">
              <a:buNone/>
              <a:defRPr/>
            </a:lvl5pPr>
          </a:lstStyle>
          <a:p>
            <a:pPr lvl="0"/>
            <a:r>
              <a:rPr lang="en-US" dirty="0"/>
              <a:t>Subtitle goes here</a:t>
            </a:r>
          </a:p>
        </p:txBody>
      </p:sp>
      <p:sp>
        <p:nvSpPr>
          <p:cNvPr id="7" name="Slide Number Placeholder 1">
            <a:extLst>
              <a:ext uri="{FF2B5EF4-FFF2-40B4-BE49-F238E27FC236}">
                <a16:creationId xmlns:a16="http://schemas.microsoft.com/office/drawing/2014/main" id="{C9E4313D-4BB5-4FBE-BED7-2E337B7C6B9C}"/>
              </a:ext>
            </a:extLst>
          </p:cNvPr>
          <p:cNvSpPr>
            <a:spLocks noGrp="1"/>
          </p:cNvSpPr>
          <p:nvPr>
            <p:ph type="sldNum" sz="quarter" idx="20"/>
          </p:nvPr>
        </p:nvSpPr>
        <p:spPr>
          <a:xfrm>
            <a:off x="8754426" y="4800600"/>
            <a:ext cx="329270" cy="116586"/>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7754383"/>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Three Column Slide_Black">
    <p:bg>
      <p:bgPr>
        <a:solidFill>
          <a:srgbClr val="1E0013"/>
        </a:solidFill>
        <a:effectLst/>
      </p:bgPr>
    </p:bg>
    <p:spTree>
      <p:nvGrpSpPr>
        <p:cNvPr id="1" name=""/>
        <p:cNvGrpSpPr/>
        <p:nvPr/>
      </p:nvGrpSpPr>
      <p:grpSpPr>
        <a:xfrm>
          <a:off x="0" y="0"/>
          <a:ext cx="0" cy="0"/>
          <a:chOff x="0" y="0"/>
          <a:chExt cx="0" cy="0"/>
        </a:xfrm>
      </p:grpSpPr>
      <p:sp>
        <p:nvSpPr>
          <p:cNvPr id="11" name="Title 28"/>
          <p:cNvSpPr>
            <a:spLocks noGrp="1"/>
          </p:cNvSpPr>
          <p:nvPr>
            <p:ph type="title" hasCustomPrompt="1"/>
          </p:nvPr>
        </p:nvSpPr>
        <p:spPr bwMode="gray">
          <a:xfrm>
            <a:off x="570458" y="331896"/>
            <a:ext cx="8005371"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bg1"/>
                </a:solidFill>
                <a:latin typeface="Arial" pitchFamily="34" charset="0"/>
                <a:ea typeface="+mn-ea"/>
                <a:cs typeface="Arial" pitchFamily="34" charset="0"/>
              </a:defRPr>
            </a:lvl1pPr>
          </a:lstStyle>
          <a:p>
            <a:r>
              <a:rPr lang="en-US" dirty="0"/>
              <a:t>Click to edit master title</a:t>
            </a:r>
          </a:p>
        </p:txBody>
      </p:sp>
      <p:sp>
        <p:nvSpPr>
          <p:cNvPr id="16" name="Content Placeholder 2"/>
          <p:cNvSpPr>
            <a:spLocks noGrp="1"/>
          </p:cNvSpPr>
          <p:nvPr>
            <p:ph sz="half" idx="1"/>
          </p:nvPr>
        </p:nvSpPr>
        <p:spPr bwMode="gray">
          <a:xfrm>
            <a:off x="570459" y="980695"/>
            <a:ext cx="2507356"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0"/>
          </p:nvPr>
        </p:nvSpPr>
        <p:spPr bwMode="gray">
          <a:xfrm>
            <a:off x="3283799" y="980695"/>
            <a:ext cx="2507356"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1"/>
          </p:nvPr>
        </p:nvSpPr>
        <p:spPr bwMode="gray">
          <a:xfrm>
            <a:off x="6013427" y="980695"/>
            <a:ext cx="2562402" cy="3591305"/>
          </a:xfrm>
          <a:prstGeom prst="rect">
            <a:avLst/>
          </a:prstGeom>
        </p:spPr>
        <p:txBody>
          <a:bodyPr lIns="0" tIns="0" rIns="0" bIns="0"/>
          <a:lstStyle>
            <a:lvl1pPr marL="128588" indent="-128588">
              <a:lnSpc>
                <a:spcPct val="90000"/>
              </a:lnSpc>
              <a:spcBef>
                <a:spcPts val="750"/>
              </a:spcBef>
              <a:buClrTx/>
              <a:buFont typeface="Arial" panose="020B0604020202020204" pitchFamily="34" charset="0"/>
              <a:buChar char="•"/>
              <a:defRPr sz="1500">
                <a:solidFill>
                  <a:schemeClr val="bg1"/>
                </a:solidFill>
                <a:latin typeface="Arial" pitchFamily="34" charset="0"/>
                <a:cs typeface="Arial" pitchFamily="34" charset="0"/>
              </a:defRPr>
            </a:lvl1pPr>
            <a:lvl2pPr marL="457120" indent="-171420">
              <a:lnSpc>
                <a:spcPct val="90000"/>
              </a:lnSpc>
              <a:spcBef>
                <a:spcPts val="375"/>
              </a:spcBef>
              <a:buClrTx/>
              <a:buFont typeface="Arial" pitchFamily="34" charset="0"/>
              <a:buChar char="–"/>
              <a:defRPr sz="1350">
                <a:solidFill>
                  <a:schemeClr val="bg1"/>
                </a:solidFill>
                <a:latin typeface="Arial" pitchFamily="34" charset="0"/>
                <a:cs typeface="Arial" pitchFamily="34" charset="0"/>
              </a:defRPr>
            </a:lvl2pPr>
            <a:lvl3pPr marL="626954"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3pPr>
            <a:lvl4pPr marL="860275" indent="-117455">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4pPr>
            <a:lvl5pPr marL="1084073" indent="-112694">
              <a:lnSpc>
                <a:spcPct val="90000"/>
              </a:lnSpc>
              <a:spcBef>
                <a:spcPts val="375"/>
              </a:spcBef>
              <a:buClrTx/>
              <a:buFont typeface="Arial" panose="020B0604020202020204" pitchFamily="34" charset="0"/>
              <a:buChar char="-"/>
              <a:defRPr sz="1350">
                <a:solidFill>
                  <a:schemeClr val="bg1"/>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3A92B045-EC23-B30D-E716-8FEBB279E86E}"/>
              </a:ext>
            </a:extLst>
          </p:cNvPr>
          <p:cNvSpPr>
            <a:spLocks noGrp="1"/>
          </p:cNvSpPr>
          <p:nvPr>
            <p:ph type="sldNum" sz="quarter" idx="12"/>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8479579"/>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_White_Alt">
    <p:bg>
      <p:bgPr>
        <a:solidFill>
          <a:schemeClr val="bg1"/>
        </a:solidFill>
        <a:effectLst/>
      </p:bgPr>
    </p:bg>
    <p:spTree>
      <p:nvGrpSpPr>
        <p:cNvPr id="1" name=""/>
        <p:cNvGrpSpPr/>
        <p:nvPr/>
      </p:nvGrpSpPr>
      <p:grpSpPr>
        <a:xfrm>
          <a:off x="0" y="0"/>
          <a:ext cx="0" cy="0"/>
          <a:chOff x="0" y="0"/>
          <a:chExt cx="0" cy="0"/>
        </a:xfrm>
      </p:grpSpPr>
      <p:pic>
        <p:nvPicPr>
          <p:cNvPr id="25" name="Picture 24" descr="Background pattern&#10;&#10;Description automatically generated">
            <a:extLst>
              <a:ext uri="{FF2B5EF4-FFF2-40B4-BE49-F238E27FC236}">
                <a16:creationId xmlns:a16="http://schemas.microsoft.com/office/drawing/2014/main" id="{D5C4C27E-C20F-40CB-85CF-27223BC9C5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
            <a:ext cx="9144000" cy="5143447"/>
          </a:xfrm>
          <a:prstGeom prst="rect">
            <a:avLst/>
          </a:prstGeom>
        </p:spPr>
      </p:pic>
      <p:pic>
        <p:nvPicPr>
          <p:cNvPr id="4" name="Picture 3" descr="A person in a white dress&#10;&#10;Description automatically generated with low confidence">
            <a:extLst>
              <a:ext uri="{FF2B5EF4-FFF2-40B4-BE49-F238E27FC236}">
                <a16:creationId xmlns:a16="http://schemas.microsoft.com/office/drawing/2014/main" id="{1852C0BD-7572-C8B3-D29B-44B7409BB2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4107" y="0"/>
            <a:ext cx="3429893" cy="5143500"/>
          </a:xfrm>
          <a:prstGeom prst="rect">
            <a:avLst/>
          </a:prstGeom>
        </p:spPr>
      </p:pic>
      <p:sp>
        <p:nvSpPr>
          <p:cNvPr id="16" name="TextBox 15">
            <a:extLst>
              <a:ext uri="{FF2B5EF4-FFF2-40B4-BE49-F238E27FC236}">
                <a16:creationId xmlns:a16="http://schemas.microsoft.com/office/drawing/2014/main" id="{89C3EB64-A851-71DD-8882-1FDB7C2E99CB}"/>
              </a:ext>
            </a:extLst>
          </p:cNvPr>
          <p:cNvSpPr txBox="1"/>
          <p:nvPr/>
        </p:nvSpPr>
        <p:spPr>
          <a:xfrm>
            <a:off x="1202829"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17" name="Group 16">
            <a:extLst>
              <a:ext uri="{FF2B5EF4-FFF2-40B4-BE49-F238E27FC236}">
                <a16:creationId xmlns:a16="http://schemas.microsoft.com/office/drawing/2014/main" id="{76E4C2BE-620B-6B7D-1426-F9CB0B9DB688}"/>
              </a:ext>
            </a:extLst>
          </p:cNvPr>
          <p:cNvGrpSpPr>
            <a:grpSpLocks noChangeAspect="1"/>
          </p:cNvGrpSpPr>
          <p:nvPr/>
        </p:nvGrpSpPr>
        <p:grpSpPr>
          <a:xfrm>
            <a:off x="570458" y="4761212"/>
            <a:ext cx="583082" cy="194487"/>
            <a:chOff x="547688" y="952500"/>
            <a:chExt cx="12190413" cy="4067175"/>
          </a:xfrm>
        </p:grpSpPr>
        <p:sp>
          <p:nvSpPr>
            <p:cNvPr id="18" name="Rectangle 17">
              <a:extLst>
                <a:ext uri="{FF2B5EF4-FFF2-40B4-BE49-F238E27FC236}">
                  <a16:creationId xmlns:a16="http://schemas.microsoft.com/office/drawing/2014/main" id="{7C002FA1-87AB-10E7-DF14-BCD2904245D0}"/>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 name="Freeform 7">
              <a:extLst>
                <a:ext uri="{FF2B5EF4-FFF2-40B4-BE49-F238E27FC236}">
                  <a16:creationId xmlns:a16="http://schemas.microsoft.com/office/drawing/2014/main" id="{AFC16D85-BEED-1820-DFF9-5D8B0AACAC23}"/>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 name="Freeform 8">
              <a:extLst>
                <a:ext uri="{FF2B5EF4-FFF2-40B4-BE49-F238E27FC236}">
                  <a16:creationId xmlns:a16="http://schemas.microsoft.com/office/drawing/2014/main" id="{1F2566FE-64C0-16F6-945D-2961668799EB}"/>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1" name="Freeform 9">
              <a:extLst>
                <a:ext uri="{FF2B5EF4-FFF2-40B4-BE49-F238E27FC236}">
                  <a16:creationId xmlns:a16="http://schemas.microsoft.com/office/drawing/2014/main" id="{D3B60C47-FE53-B519-B5B0-91907EAADB5E}"/>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2" name="Freeform 10">
              <a:extLst>
                <a:ext uri="{FF2B5EF4-FFF2-40B4-BE49-F238E27FC236}">
                  <a16:creationId xmlns:a16="http://schemas.microsoft.com/office/drawing/2014/main" id="{51BD7309-4598-0B4D-F955-25A4778655B5}"/>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3" name="Freeform 10">
              <a:extLst>
                <a:ext uri="{FF2B5EF4-FFF2-40B4-BE49-F238E27FC236}">
                  <a16:creationId xmlns:a16="http://schemas.microsoft.com/office/drawing/2014/main" id="{3AB317A1-606F-084E-CD32-A64A53D259C5}"/>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11">
              <a:extLst>
                <a:ext uri="{FF2B5EF4-FFF2-40B4-BE49-F238E27FC236}">
                  <a16:creationId xmlns:a16="http://schemas.microsoft.com/office/drawing/2014/main" id="{3ECEF077-D5E5-A906-C26A-748935BA5E8F}"/>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46" name="Title 16"/>
          <p:cNvSpPr>
            <a:spLocks noGrp="1"/>
          </p:cNvSpPr>
          <p:nvPr>
            <p:ph type="title" hasCustomPrompt="1"/>
          </p:nvPr>
        </p:nvSpPr>
        <p:spPr bwMode="gray">
          <a:xfrm>
            <a:off x="562896" y="1162119"/>
            <a:ext cx="4698954" cy="1803902"/>
          </a:xfrm>
          <a:prstGeom prst="rect">
            <a:avLst/>
          </a:prstGeom>
        </p:spPr>
        <p:txBody>
          <a:bodyPr lIns="0" tIns="0" rIns="0" bIns="0" anchor="b" anchorCtr="0"/>
          <a:lstStyle>
            <a:lvl1pPr marL="0" algn="l" defTabSz="914240" rtl="0" eaLnBrk="1" latinLnBrk="0" hangingPunct="1">
              <a:lnSpc>
                <a:spcPct val="75000"/>
              </a:lnSpc>
              <a:spcBef>
                <a:spcPct val="0"/>
              </a:spcBef>
              <a:buNone/>
              <a:defRPr lang="en-US" sz="4500" b="1" kern="1200" cap="none" spc="-113" baseline="0" dirty="0">
                <a:solidFill>
                  <a:schemeClr val="accent4"/>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62896" y="3246487"/>
            <a:ext cx="4698954" cy="245260"/>
          </a:xfrm>
          <a:prstGeom prst="rect">
            <a:avLst/>
          </a:prstGeom>
        </p:spPr>
        <p:txBody>
          <a:bodyPr wrap="square" lIns="0" tIns="0" rIns="0" bIns="0" anchor="t" anchorCtr="0">
            <a:spAutoFit/>
          </a:bodyPr>
          <a:lstStyle>
            <a:lvl1pPr marL="0" indent="0">
              <a:lnSpc>
                <a:spcPct val="85000"/>
              </a:lnSpc>
              <a:spcBef>
                <a:spcPts val="0"/>
              </a:spcBef>
              <a:buNone/>
              <a:defRPr sz="1875" spc="0" baseline="0">
                <a:solidFill>
                  <a:schemeClr val="accent4"/>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here</a:t>
            </a:r>
          </a:p>
        </p:txBody>
      </p:sp>
      <p:sp>
        <p:nvSpPr>
          <p:cNvPr id="5" name="Slide Number Placeholder 4">
            <a:extLst>
              <a:ext uri="{FF2B5EF4-FFF2-40B4-BE49-F238E27FC236}">
                <a16:creationId xmlns:a16="http://schemas.microsoft.com/office/drawing/2014/main" id="{E7C22F89-ADF9-0A52-8877-914CA372E2DE}"/>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71565539"/>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_Black">
    <p:bg>
      <p:bgPr>
        <a:solidFill>
          <a:schemeClr val="tx1"/>
        </a:solidFill>
        <a:effectLst/>
      </p:bgPr>
    </p:bg>
    <p:spTree>
      <p:nvGrpSpPr>
        <p:cNvPr id="1" name=""/>
        <p:cNvGrpSpPr/>
        <p:nvPr/>
      </p:nvGrpSpPr>
      <p:grpSpPr>
        <a:xfrm>
          <a:off x="0" y="0"/>
          <a:ext cx="0" cy="0"/>
          <a:chOff x="0" y="0"/>
          <a:chExt cx="0" cy="0"/>
        </a:xfrm>
      </p:grpSpPr>
      <p:pic>
        <p:nvPicPr>
          <p:cNvPr id="25" name="Picture 24" descr="Background pattern&#10;&#10;Description automatically generated">
            <a:extLst>
              <a:ext uri="{FF2B5EF4-FFF2-40B4-BE49-F238E27FC236}">
                <a16:creationId xmlns:a16="http://schemas.microsoft.com/office/drawing/2014/main" id="{BCB70D7F-DA6D-4CCD-81E9-90248EF641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
            <a:ext cx="9144000" cy="5143447"/>
          </a:xfrm>
          <a:prstGeom prst="rect">
            <a:avLst/>
          </a:prstGeom>
        </p:spPr>
      </p:pic>
      <p:pic>
        <p:nvPicPr>
          <p:cNvPr id="27" name="Picture 26">
            <a:extLst>
              <a:ext uri="{FF2B5EF4-FFF2-40B4-BE49-F238E27FC236}">
                <a16:creationId xmlns:a16="http://schemas.microsoft.com/office/drawing/2014/main" id="{4E412EDD-C562-F92D-41A2-18849B2F30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14107" y="27"/>
            <a:ext cx="3429893" cy="5143447"/>
          </a:xfrm>
          <a:prstGeom prst="rect">
            <a:avLst/>
          </a:prstGeom>
        </p:spPr>
      </p:pic>
      <p:sp>
        <p:nvSpPr>
          <p:cNvPr id="16" name="TextBox 15">
            <a:extLst>
              <a:ext uri="{FF2B5EF4-FFF2-40B4-BE49-F238E27FC236}">
                <a16:creationId xmlns:a16="http://schemas.microsoft.com/office/drawing/2014/main" id="{C50D814F-EE5B-C084-7424-D39C0DE54FF7}"/>
              </a:ext>
            </a:extLst>
          </p:cNvPr>
          <p:cNvSpPr txBox="1"/>
          <p:nvPr/>
        </p:nvSpPr>
        <p:spPr>
          <a:xfrm>
            <a:off x="1202829"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17" name="Group 16">
            <a:extLst>
              <a:ext uri="{FF2B5EF4-FFF2-40B4-BE49-F238E27FC236}">
                <a16:creationId xmlns:a16="http://schemas.microsoft.com/office/drawing/2014/main" id="{3C498D60-2F6C-6ADE-BB9A-D957660E0731}"/>
              </a:ext>
            </a:extLst>
          </p:cNvPr>
          <p:cNvGrpSpPr>
            <a:grpSpLocks noChangeAspect="1"/>
          </p:cNvGrpSpPr>
          <p:nvPr/>
        </p:nvGrpSpPr>
        <p:grpSpPr>
          <a:xfrm>
            <a:off x="570458" y="4761212"/>
            <a:ext cx="583082" cy="194487"/>
            <a:chOff x="547688" y="952500"/>
            <a:chExt cx="12190413" cy="4067175"/>
          </a:xfrm>
        </p:grpSpPr>
        <p:sp>
          <p:nvSpPr>
            <p:cNvPr id="18" name="Rectangle 17">
              <a:extLst>
                <a:ext uri="{FF2B5EF4-FFF2-40B4-BE49-F238E27FC236}">
                  <a16:creationId xmlns:a16="http://schemas.microsoft.com/office/drawing/2014/main" id="{C8414641-DA5A-BDF2-889C-1430A63E358C}"/>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 name="Freeform 7">
              <a:extLst>
                <a:ext uri="{FF2B5EF4-FFF2-40B4-BE49-F238E27FC236}">
                  <a16:creationId xmlns:a16="http://schemas.microsoft.com/office/drawing/2014/main" id="{6CAA72E6-FAE3-6740-34C0-7A08091254BD}"/>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 name="Freeform 8">
              <a:extLst>
                <a:ext uri="{FF2B5EF4-FFF2-40B4-BE49-F238E27FC236}">
                  <a16:creationId xmlns:a16="http://schemas.microsoft.com/office/drawing/2014/main" id="{0EE70422-5E10-8634-79CC-15428116CD0F}"/>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1" name="Freeform 9">
              <a:extLst>
                <a:ext uri="{FF2B5EF4-FFF2-40B4-BE49-F238E27FC236}">
                  <a16:creationId xmlns:a16="http://schemas.microsoft.com/office/drawing/2014/main" id="{F9B9866C-878A-3BAE-D601-6317EEEB78A9}"/>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2" name="Freeform 10">
              <a:extLst>
                <a:ext uri="{FF2B5EF4-FFF2-40B4-BE49-F238E27FC236}">
                  <a16:creationId xmlns:a16="http://schemas.microsoft.com/office/drawing/2014/main" id="{20DD7C9B-A88C-7ECB-27AE-CB4579CDB90D}"/>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3" name="Freeform 10">
              <a:extLst>
                <a:ext uri="{FF2B5EF4-FFF2-40B4-BE49-F238E27FC236}">
                  <a16:creationId xmlns:a16="http://schemas.microsoft.com/office/drawing/2014/main" id="{084B2859-A58F-9171-5328-94CFD162F589}"/>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11">
              <a:extLst>
                <a:ext uri="{FF2B5EF4-FFF2-40B4-BE49-F238E27FC236}">
                  <a16:creationId xmlns:a16="http://schemas.microsoft.com/office/drawing/2014/main" id="{DC1829C2-6CD9-FE35-3F45-EEC10E2F169E}"/>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46" name="Title 16"/>
          <p:cNvSpPr>
            <a:spLocks noGrp="1"/>
          </p:cNvSpPr>
          <p:nvPr>
            <p:ph type="title" hasCustomPrompt="1"/>
          </p:nvPr>
        </p:nvSpPr>
        <p:spPr bwMode="gray">
          <a:xfrm>
            <a:off x="562897" y="1162119"/>
            <a:ext cx="4698954" cy="1803902"/>
          </a:xfrm>
          <a:prstGeom prst="rect">
            <a:avLst/>
          </a:prstGeom>
        </p:spPr>
        <p:txBody>
          <a:bodyPr lIns="0" tIns="0" rIns="0" bIns="0" anchor="b" anchorCtr="0"/>
          <a:lstStyle>
            <a:lvl1pPr marL="0" algn="l" defTabSz="914240" rtl="0" eaLnBrk="1" latinLnBrk="0" hangingPunct="1">
              <a:lnSpc>
                <a:spcPct val="85000"/>
              </a:lnSpc>
              <a:spcBef>
                <a:spcPct val="0"/>
              </a:spcBef>
              <a:buNone/>
              <a:defRPr lang="en-US" sz="4500" b="1" kern="1200" cap="none" spc="-113" baseline="0" dirty="0">
                <a:solidFill>
                  <a:schemeClr val="bg1"/>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62897" y="3246487"/>
            <a:ext cx="4698954" cy="245260"/>
          </a:xfrm>
          <a:prstGeom prst="rect">
            <a:avLst/>
          </a:prstGeom>
        </p:spPr>
        <p:txBody>
          <a:bodyPr lIns="0" tIns="0" rIns="0" bIns="0" anchor="t" anchorCtr="0">
            <a:spAutoFit/>
          </a:bodyPr>
          <a:lstStyle>
            <a:lvl1pPr marL="0" indent="0">
              <a:lnSpc>
                <a:spcPct val="85000"/>
              </a:lnSpc>
              <a:spcBef>
                <a:spcPts val="0"/>
              </a:spcBef>
              <a:buNone/>
              <a:defRPr sz="1875" spc="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here</a:t>
            </a:r>
          </a:p>
        </p:txBody>
      </p:sp>
      <p:sp>
        <p:nvSpPr>
          <p:cNvPr id="2" name="Slide Number Placeholder 1">
            <a:extLst>
              <a:ext uri="{FF2B5EF4-FFF2-40B4-BE49-F238E27FC236}">
                <a16:creationId xmlns:a16="http://schemas.microsoft.com/office/drawing/2014/main" id="{E01CC465-FDF1-C0A2-5A83-FB03B2F0F4B6}"/>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604487"/>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Header_Black_Alt">
    <p:bg>
      <p:bgPr>
        <a:solidFill>
          <a:schemeClr val="tx1"/>
        </a:solidFill>
        <a:effectLst/>
      </p:bgPr>
    </p:bg>
    <p:spTree>
      <p:nvGrpSpPr>
        <p:cNvPr id="1" name=""/>
        <p:cNvGrpSpPr/>
        <p:nvPr/>
      </p:nvGrpSpPr>
      <p:grpSpPr>
        <a:xfrm>
          <a:off x="0" y="0"/>
          <a:ext cx="0" cy="0"/>
          <a:chOff x="0" y="0"/>
          <a:chExt cx="0" cy="0"/>
        </a:xfrm>
      </p:grpSpPr>
      <p:pic>
        <p:nvPicPr>
          <p:cNvPr id="25" name="Picture 24" descr="Background pattern&#10;&#10;Description automatically generated">
            <a:extLst>
              <a:ext uri="{FF2B5EF4-FFF2-40B4-BE49-F238E27FC236}">
                <a16:creationId xmlns:a16="http://schemas.microsoft.com/office/drawing/2014/main" id="{D2ED0643-8C31-4A20-AE73-693EFF6654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
            <a:ext cx="9144000" cy="5143447"/>
          </a:xfrm>
          <a:prstGeom prst="rect">
            <a:avLst/>
          </a:prstGeom>
        </p:spPr>
      </p:pic>
      <p:pic>
        <p:nvPicPr>
          <p:cNvPr id="28" name="Picture 27" descr="A picture containing tree, plant&#10;&#10;Description automatically generated">
            <a:extLst>
              <a:ext uri="{FF2B5EF4-FFF2-40B4-BE49-F238E27FC236}">
                <a16:creationId xmlns:a16="http://schemas.microsoft.com/office/drawing/2014/main" id="{9C99B980-13C4-5E34-911C-94CDEEA606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4107" y="0"/>
            <a:ext cx="3429893" cy="5143500"/>
          </a:xfrm>
          <a:prstGeom prst="rect">
            <a:avLst/>
          </a:prstGeom>
        </p:spPr>
      </p:pic>
      <p:sp>
        <p:nvSpPr>
          <p:cNvPr id="16" name="TextBox 15">
            <a:extLst>
              <a:ext uri="{FF2B5EF4-FFF2-40B4-BE49-F238E27FC236}">
                <a16:creationId xmlns:a16="http://schemas.microsoft.com/office/drawing/2014/main" id="{C50D814F-EE5B-C084-7424-D39C0DE54FF7}"/>
              </a:ext>
            </a:extLst>
          </p:cNvPr>
          <p:cNvSpPr txBox="1"/>
          <p:nvPr/>
        </p:nvSpPr>
        <p:spPr>
          <a:xfrm>
            <a:off x="1202829" y="4801185"/>
            <a:ext cx="3086904" cy="115416"/>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17" name="Group 16">
            <a:extLst>
              <a:ext uri="{FF2B5EF4-FFF2-40B4-BE49-F238E27FC236}">
                <a16:creationId xmlns:a16="http://schemas.microsoft.com/office/drawing/2014/main" id="{3C498D60-2F6C-6ADE-BB9A-D957660E0731}"/>
              </a:ext>
            </a:extLst>
          </p:cNvPr>
          <p:cNvGrpSpPr>
            <a:grpSpLocks noChangeAspect="1"/>
          </p:cNvGrpSpPr>
          <p:nvPr/>
        </p:nvGrpSpPr>
        <p:grpSpPr>
          <a:xfrm>
            <a:off x="570458" y="4761212"/>
            <a:ext cx="583082" cy="194487"/>
            <a:chOff x="547688" y="952500"/>
            <a:chExt cx="12190413" cy="4067175"/>
          </a:xfrm>
        </p:grpSpPr>
        <p:sp>
          <p:nvSpPr>
            <p:cNvPr id="18" name="Rectangle 17">
              <a:extLst>
                <a:ext uri="{FF2B5EF4-FFF2-40B4-BE49-F238E27FC236}">
                  <a16:creationId xmlns:a16="http://schemas.microsoft.com/office/drawing/2014/main" id="{C8414641-DA5A-BDF2-889C-1430A63E358C}"/>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19" name="Freeform 7">
              <a:extLst>
                <a:ext uri="{FF2B5EF4-FFF2-40B4-BE49-F238E27FC236}">
                  <a16:creationId xmlns:a16="http://schemas.microsoft.com/office/drawing/2014/main" id="{6CAA72E6-FAE3-6740-34C0-7A08091254BD}"/>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0" name="Freeform 8">
              <a:extLst>
                <a:ext uri="{FF2B5EF4-FFF2-40B4-BE49-F238E27FC236}">
                  <a16:creationId xmlns:a16="http://schemas.microsoft.com/office/drawing/2014/main" id="{0EE70422-5E10-8634-79CC-15428116CD0F}"/>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1" name="Freeform 9">
              <a:extLst>
                <a:ext uri="{FF2B5EF4-FFF2-40B4-BE49-F238E27FC236}">
                  <a16:creationId xmlns:a16="http://schemas.microsoft.com/office/drawing/2014/main" id="{F9B9866C-878A-3BAE-D601-6317EEEB78A9}"/>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2" name="Freeform 10">
              <a:extLst>
                <a:ext uri="{FF2B5EF4-FFF2-40B4-BE49-F238E27FC236}">
                  <a16:creationId xmlns:a16="http://schemas.microsoft.com/office/drawing/2014/main" id="{20DD7C9B-A88C-7ECB-27AE-CB4579CDB90D}"/>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3" name="Freeform 10">
              <a:extLst>
                <a:ext uri="{FF2B5EF4-FFF2-40B4-BE49-F238E27FC236}">
                  <a16:creationId xmlns:a16="http://schemas.microsoft.com/office/drawing/2014/main" id="{084B2859-A58F-9171-5328-94CFD162F589}"/>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24" name="Freeform 11">
              <a:extLst>
                <a:ext uri="{FF2B5EF4-FFF2-40B4-BE49-F238E27FC236}">
                  <a16:creationId xmlns:a16="http://schemas.microsoft.com/office/drawing/2014/main" id="{DC1829C2-6CD9-FE35-3F45-EEC10E2F169E}"/>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
        <p:nvSpPr>
          <p:cNvPr id="46" name="Title 16"/>
          <p:cNvSpPr>
            <a:spLocks noGrp="1"/>
          </p:cNvSpPr>
          <p:nvPr>
            <p:ph type="title" hasCustomPrompt="1"/>
          </p:nvPr>
        </p:nvSpPr>
        <p:spPr bwMode="gray">
          <a:xfrm>
            <a:off x="562897" y="1162119"/>
            <a:ext cx="4698954" cy="1803902"/>
          </a:xfrm>
          <a:prstGeom prst="rect">
            <a:avLst/>
          </a:prstGeom>
        </p:spPr>
        <p:txBody>
          <a:bodyPr lIns="0" tIns="0" rIns="0" bIns="0" anchor="b" anchorCtr="0"/>
          <a:lstStyle>
            <a:lvl1pPr marL="0" algn="l" defTabSz="914240" rtl="0" eaLnBrk="1" latinLnBrk="0" hangingPunct="1">
              <a:lnSpc>
                <a:spcPct val="85000"/>
              </a:lnSpc>
              <a:spcBef>
                <a:spcPct val="0"/>
              </a:spcBef>
              <a:buNone/>
              <a:defRPr lang="en-US" sz="4500" b="1" kern="1200" cap="none" spc="-113" baseline="0" dirty="0">
                <a:solidFill>
                  <a:schemeClr val="bg1"/>
                </a:solidFill>
                <a:latin typeface="Arial" pitchFamily="34" charset="0"/>
                <a:ea typeface="+mn-ea"/>
                <a:cs typeface="Arial" pitchFamily="34" charset="0"/>
              </a:defRPr>
            </a:lvl1pPr>
          </a:lstStyle>
          <a:p>
            <a:r>
              <a:rPr lang="en-US" dirty="0"/>
              <a:t>Section header</a:t>
            </a:r>
          </a:p>
        </p:txBody>
      </p:sp>
      <p:sp>
        <p:nvSpPr>
          <p:cNvPr id="11" name="Text Placeholder 2"/>
          <p:cNvSpPr>
            <a:spLocks noGrp="1"/>
          </p:cNvSpPr>
          <p:nvPr>
            <p:ph type="body" idx="1" hasCustomPrompt="1"/>
          </p:nvPr>
        </p:nvSpPr>
        <p:spPr bwMode="white">
          <a:xfrm>
            <a:off x="562897" y="3246487"/>
            <a:ext cx="4698954" cy="245260"/>
          </a:xfrm>
          <a:prstGeom prst="rect">
            <a:avLst/>
          </a:prstGeom>
        </p:spPr>
        <p:txBody>
          <a:bodyPr lIns="0" tIns="0" rIns="0" bIns="0" anchor="t" anchorCtr="0">
            <a:spAutoFit/>
          </a:bodyPr>
          <a:lstStyle>
            <a:lvl1pPr marL="0" indent="0">
              <a:lnSpc>
                <a:spcPct val="85000"/>
              </a:lnSpc>
              <a:spcBef>
                <a:spcPts val="0"/>
              </a:spcBef>
              <a:buNone/>
              <a:defRPr sz="1875" spc="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here</a:t>
            </a:r>
          </a:p>
        </p:txBody>
      </p:sp>
      <p:sp>
        <p:nvSpPr>
          <p:cNvPr id="2" name="Slide Number Placeholder 1">
            <a:extLst>
              <a:ext uri="{FF2B5EF4-FFF2-40B4-BE49-F238E27FC236}">
                <a16:creationId xmlns:a16="http://schemas.microsoft.com/office/drawing/2014/main" id="{E01CC465-FDF1-C0A2-5A83-FB03B2F0F4B6}"/>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414969"/>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1" name="Title 28"/>
          <p:cNvSpPr>
            <a:spLocks noGrp="1"/>
          </p:cNvSpPr>
          <p:nvPr>
            <p:ph type="title" hasCustomPrompt="1"/>
          </p:nvPr>
        </p:nvSpPr>
        <p:spPr bwMode="gray">
          <a:xfrm>
            <a:off x="570458" y="331896"/>
            <a:ext cx="8003085" cy="313932"/>
          </a:xfrm>
          <a:prstGeom prst="rect">
            <a:avLst/>
          </a:prstGeom>
        </p:spPr>
        <p:txBody>
          <a:bodyPr wrap="square" lIns="0" tIns="0" rIns="0" bIns="0" anchor="t" anchorCtr="0">
            <a:noAutofit/>
          </a:bodyPr>
          <a:lstStyle>
            <a:lvl1pPr marL="0" algn="l" defTabSz="914240" rtl="0" eaLnBrk="1" latinLnBrk="0" hangingPunct="1">
              <a:lnSpc>
                <a:spcPct val="85000"/>
              </a:lnSpc>
              <a:spcBef>
                <a:spcPct val="0"/>
              </a:spcBef>
              <a:buNone/>
              <a:tabLst>
                <a:tab pos="914240" algn="l"/>
              </a:tabLst>
              <a:defRPr lang="en-US" sz="2400" b="1" kern="1200" cap="none" spc="-113" baseline="0" dirty="0">
                <a:solidFill>
                  <a:schemeClr val="tx1"/>
                </a:solidFill>
                <a:latin typeface="Arial" pitchFamily="34" charset="0"/>
                <a:ea typeface="+mn-ea"/>
                <a:cs typeface="Arial" pitchFamily="34" charset="0"/>
              </a:defRPr>
            </a:lvl1pPr>
          </a:lstStyle>
          <a:p>
            <a:r>
              <a:rPr lang="en-US" dirty="0"/>
              <a:t>Click to edit master title</a:t>
            </a:r>
          </a:p>
        </p:txBody>
      </p:sp>
      <p:sp>
        <p:nvSpPr>
          <p:cNvPr id="2" name="Slide Number Placeholder 1">
            <a:extLst>
              <a:ext uri="{FF2B5EF4-FFF2-40B4-BE49-F238E27FC236}">
                <a16:creationId xmlns:a16="http://schemas.microsoft.com/office/drawing/2014/main" id="{99A0C0A2-1C95-CF60-15E7-57B445A89924}"/>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5779892"/>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p:nvSpPr>
        <p:spPr>
          <a:xfrm>
            <a:off x="1202030" y="4801185"/>
            <a:ext cx="3086904" cy="115416"/>
          </a:xfrm>
          <a:prstGeom prst="rect">
            <a:avLst/>
          </a:prstGeom>
          <a:noFill/>
        </p:spPr>
        <p:txBody>
          <a:bodyPr wrap="square" lIns="0" tIns="0" rIns="0" bIns="0" rtlCol="0">
            <a:spAutoFit/>
          </a:bodyPr>
          <a:lstStyle/>
          <a:p>
            <a:r>
              <a:rPr lang="en-US" sz="750" dirty="0">
                <a:latin typeface="Arial" pitchFamily="34" charset="0"/>
                <a:cs typeface="Arial" pitchFamily="34" charset="0"/>
              </a:rPr>
              <a:t>2022 Lenovo Internal. All rights reserved.</a:t>
            </a:r>
          </a:p>
        </p:txBody>
      </p:sp>
      <p:sp>
        <p:nvSpPr>
          <p:cNvPr id="4" name="Slide Number Placeholder 5"/>
          <p:cNvSpPr>
            <a:spLocks noGrp="1"/>
          </p:cNvSpPr>
          <p:nvPr>
            <p:ph type="sldNum" sz="quarter" idx="4"/>
          </p:nvPr>
        </p:nvSpPr>
        <p:spPr>
          <a:xfrm>
            <a:off x="8754426" y="4800600"/>
            <a:ext cx="329270" cy="116586"/>
          </a:xfrm>
          <a:prstGeom prst="rect">
            <a:avLst/>
          </a:prstGeom>
        </p:spPr>
        <p:txBody>
          <a:bodyPr vert="horz" lIns="0" tIns="0" rIns="0" bIns="0" rtlCol="0" anchor="ctr"/>
          <a:lstStyle>
            <a:lvl1pPr algn="ctr">
              <a:defRPr sz="750">
                <a:solidFill>
                  <a:schemeClr val="tx1"/>
                </a:solidFill>
                <a:latin typeface="Arial" panose="020B0604020202020204" pitchFamily="34" charset="0"/>
                <a:cs typeface="Arial" panose="020B0604020202020204" pitchFamily="34" charset="0"/>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73" name="Group 72">
            <a:extLst>
              <a:ext uri="{FF2B5EF4-FFF2-40B4-BE49-F238E27FC236}">
                <a16:creationId xmlns:a16="http://schemas.microsoft.com/office/drawing/2014/main" id="{E8E58A1D-41DA-DC58-93FB-1ED0F2D56A4A}"/>
              </a:ext>
            </a:extLst>
          </p:cNvPr>
          <p:cNvGrpSpPr>
            <a:grpSpLocks noChangeAspect="1"/>
          </p:cNvGrpSpPr>
          <p:nvPr/>
        </p:nvGrpSpPr>
        <p:grpSpPr>
          <a:xfrm>
            <a:off x="570458" y="4761212"/>
            <a:ext cx="583082" cy="194487"/>
            <a:chOff x="547688" y="952500"/>
            <a:chExt cx="12190413" cy="4067175"/>
          </a:xfrm>
        </p:grpSpPr>
        <p:sp>
          <p:nvSpPr>
            <p:cNvPr id="74" name="Rectangle 73">
              <a:extLst>
                <a:ext uri="{FF2B5EF4-FFF2-40B4-BE49-F238E27FC236}">
                  <a16:creationId xmlns:a16="http://schemas.microsoft.com/office/drawing/2014/main" id="{3BC243CA-E9F6-42B7-4EBD-174C6A6167E4}"/>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5" name="Freeform 7">
              <a:extLst>
                <a:ext uri="{FF2B5EF4-FFF2-40B4-BE49-F238E27FC236}">
                  <a16:creationId xmlns:a16="http://schemas.microsoft.com/office/drawing/2014/main" id="{AF0893DC-4B4F-34BC-2BE3-54AE043B958B}"/>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6" name="Freeform 8">
              <a:extLst>
                <a:ext uri="{FF2B5EF4-FFF2-40B4-BE49-F238E27FC236}">
                  <a16:creationId xmlns:a16="http://schemas.microsoft.com/office/drawing/2014/main" id="{2E9ED647-0AE4-33D4-5156-46F4EDDDEC5D}"/>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7" name="Freeform 9">
              <a:extLst>
                <a:ext uri="{FF2B5EF4-FFF2-40B4-BE49-F238E27FC236}">
                  <a16:creationId xmlns:a16="http://schemas.microsoft.com/office/drawing/2014/main" id="{05BD8F00-F164-080D-BE9D-F8D1C4DFAED9}"/>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8" name="Freeform 10">
              <a:extLst>
                <a:ext uri="{FF2B5EF4-FFF2-40B4-BE49-F238E27FC236}">
                  <a16:creationId xmlns:a16="http://schemas.microsoft.com/office/drawing/2014/main" id="{5270BA00-DD8B-D870-AA01-525F7B132534}"/>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79" name="Freeform 10">
              <a:extLst>
                <a:ext uri="{FF2B5EF4-FFF2-40B4-BE49-F238E27FC236}">
                  <a16:creationId xmlns:a16="http://schemas.microsoft.com/office/drawing/2014/main" id="{8214A0A3-3CC6-58A0-8F76-87CEE5EF1B57}"/>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80" name="Freeform 11">
              <a:extLst>
                <a:ext uri="{FF2B5EF4-FFF2-40B4-BE49-F238E27FC236}">
                  <a16:creationId xmlns:a16="http://schemas.microsoft.com/office/drawing/2014/main" id="{D4ACFFF1-B65B-C5F8-C71D-FED0359A3058}"/>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spTree>
    <p:extLst>
      <p:ext uri="{BB962C8B-B14F-4D97-AF65-F5344CB8AC3E}">
        <p14:creationId xmlns:p14="http://schemas.microsoft.com/office/powerpoint/2010/main" val="38003866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Lst>
  <mc:AlternateContent xmlns:mc="http://schemas.openxmlformats.org/markup-compatibility/2006">
    <mc:Choice xmlns:p14="http://schemas.microsoft.com/office/powerpoint/2010/main" Requires="p14">
      <p:transition spd="slow" p14:dur="86399000"/>
    </mc:Choice>
    <mc:Fallback>
      <p:transition spd="slow"/>
    </mc:Fallback>
  </mc:AlternateContent>
  <p:hf sldNum="0" hdr="0" ftr="0" dt="0"/>
  <p:txStyles>
    <p:titleStyle>
      <a:lvl1pPr algn="ctr" defTabSz="914240" rtl="0" eaLnBrk="1" latinLnBrk="0" hangingPunct="1">
        <a:spcBef>
          <a:spcPct val="0"/>
        </a:spcBef>
        <a:buNone/>
        <a:defRPr sz="3225" kern="1200" cap="all" baseline="0">
          <a:solidFill>
            <a:schemeClr val="tx1"/>
          </a:solidFill>
          <a:latin typeface="Arial" pitchFamily="34" charset="0"/>
          <a:ea typeface="+mj-ea"/>
          <a:cs typeface="Arial" pitchFamily="34" charset="0"/>
        </a:defRPr>
      </a:lvl1pPr>
    </p:titleStyle>
    <p:bodyStyle>
      <a:lvl1pPr marL="342840" indent="-342840" algn="l" defTabSz="914240" rtl="0" eaLnBrk="1" latinLnBrk="0" hangingPunct="1">
        <a:spcBef>
          <a:spcPct val="20000"/>
        </a:spcBef>
        <a:buClrTx/>
        <a:buFont typeface="Arial" panose="020B0604020202020204" pitchFamily="34" charset="0"/>
        <a:buChar char="•"/>
        <a:defRPr sz="3225" kern="1200">
          <a:solidFill>
            <a:schemeClr val="tx1"/>
          </a:solidFill>
          <a:latin typeface="Arial" pitchFamily="34" charset="0"/>
          <a:ea typeface="+mn-ea"/>
          <a:cs typeface="Arial" pitchFamily="34" charset="0"/>
        </a:defRPr>
      </a:lvl1pPr>
      <a:lvl2pPr marL="742820" indent="-285700" algn="l" defTabSz="914240" rtl="0" eaLnBrk="1" latinLnBrk="0" hangingPunct="1">
        <a:spcBef>
          <a:spcPct val="20000"/>
        </a:spcBef>
        <a:buClrTx/>
        <a:buFont typeface="Arial" panose="020B0604020202020204" pitchFamily="34" charset="0"/>
        <a:buChar char="–"/>
        <a:defRPr sz="2775" kern="1200">
          <a:solidFill>
            <a:schemeClr val="tx1"/>
          </a:solidFill>
          <a:latin typeface="Arial" pitchFamily="34" charset="0"/>
          <a:ea typeface="+mn-ea"/>
          <a:cs typeface="Arial" pitchFamily="34" charset="0"/>
        </a:defRPr>
      </a:lvl2pPr>
      <a:lvl3pPr marL="1142800" indent="-228560" algn="l" defTabSz="914240" rtl="0" eaLnBrk="1" latinLnBrk="0" hangingPunct="1">
        <a:spcBef>
          <a:spcPct val="20000"/>
        </a:spcBef>
        <a:buClrTx/>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599920" indent="-228560" algn="l" defTabSz="914240" rtl="0" eaLnBrk="1" latinLnBrk="0" hangingPunct="1">
        <a:spcBef>
          <a:spcPct val="20000"/>
        </a:spcBef>
        <a:buClrTx/>
        <a:buFont typeface="Arial" panose="020B0604020202020204" pitchFamily="34" charset="0"/>
        <a:buChar char="-"/>
        <a:defRPr sz="2025" kern="1200">
          <a:solidFill>
            <a:schemeClr val="tx1"/>
          </a:solidFill>
          <a:latin typeface="Arial" pitchFamily="34" charset="0"/>
          <a:ea typeface="+mn-ea"/>
          <a:cs typeface="Arial" pitchFamily="34" charset="0"/>
        </a:defRPr>
      </a:lvl4pPr>
      <a:lvl5pPr marL="2057040" indent="-228560" algn="l" defTabSz="914240" rtl="0" eaLnBrk="1" latinLnBrk="0" hangingPunct="1">
        <a:spcBef>
          <a:spcPct val="20000"/>
        </a:spcBef>
        <a:buClrTx/>
        <a:buFont typeface="Arial" panose="020B0604020202020204" pitchFamily="34" charset="0"/>
        <a:buChar char="-"/>
        <a:defRPr sz="2025" kern="1200">
          <a:solidFill>
            <a:schemeClr val="tx1"/>
          </a:solidFill>
          <a:latin typeface="Arial" pitchFamily="34" charset="0"/>
          <a:ea typeface="+mn-ea"/>
          <a:cs typeface="Arial" pitchFamily="34" charset="0"/>
        </a:defRPr>
      </a:lvl5pPr>
      <a:lvl6pPr marL="251416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p15:clr>
            <a:srgbClr val="F26B43"/>
          </p15:clr>
        </p15:guide>
        <p15:guide id="2" pos="6719">
          <p15:clr>
            <a:srgbClr val="F26B43"/>
          </p15:clr>
        </p15:guide>
        <p15:guide id="3" orient="horz" pos="2880">
          <p15:clr>
            <a:srgbClr val="F26B43"/>
          </p15:clr>
        </p15:guide>
        <p15:guide id="4" pos="3839">
          <p15:clr>
            <a:srgbClr val="F26B43"/>
          </p15:clr>
        </p15:guide>
        <p15:guide id="5" pos="5279">
          <p15:clr>
            <a:srgbClr val="F26B43"/>
          </p15:clr>
        </p15:guide>
        <p15:guide id="6" pos="2399">
          <p15:clr>
            <a:srgbClr val="F26B43"/>
          </p15:clr>
        </p15:guide>
        <p15:guide id="7" pos="959">
          <p15:clr>
            <a:srgbClr val="F26B43"/>
          </p15:clr>
        </p15:guide>
        <p15:guide id="8" pos="7199">
          <p15:clr>
            <a:srgbClr val="FDE53C"/>
          </p15:clr>
        </p15:guide>
        <p15:guide id="9" pos="6239">
          <p15:clr>
            <a:srgbClr val="FDE53C"/>
          </p15:clr>
        </p15:guide>
        <p15:guide id="10" pos="5759">
          <p15:clr>
            <a:srgbClr val="FDE53C"/>
          </p15:clr>
        </p15:guide>
        <p15:guide id="11" pos="4319">
          <p15:clr>
            <a:srgbClr val="FDE53C"/>
          </p15:clr>
        </p15:guide>
        <p15:guide id="12" pos="4799">
          <p15:clr>
            <a:srgbClr val="FDE53C"/>
          </p15:clr>
        </p15:guide>
        <p15:guide id="13" pos="3335">
          <p15:clr>
            <a:srgbClr val="FDE53C"/>
          </p15:clr>
        </p15:guide>
        <p15:guide id="14" pos="2879">
          <p15:clr>
            <a:srgbClr val="FDE53C"/>
          </p15:clr>
        </p15:guide>
        <p15:guide id="15" pos="1919">
          <p15:clr>
            <a:srgbClr val="FDE53C"/>
          </p15:clr>
        </p15:guide>
        <p15:guide id="16" pos="1439">
          <p15:clr>
            <a:srgbClr val="FDE53C"/>
          </p15:clr>
        </p15:guide>
        <p15:guide id="17" pos="479">
          <p15:clr>
            <a:srgbClr val="FDE53C"/>
          </p15:clr>
        </p15:guide>
        <p15:guide id="18" orient="horz" pos="960">
          <p15:clr>
            <a:srgbClr val="FDE53C"/>
          </p15:clr>
        </p15:guide>
        <p15:guide id="19" orient="horz" pos="480">
          <p15:clr>
            <a:srgbClr val="FDE53C"/>
          </p15:clr>
        </p15:guide>
        <p15:guide id="20" orient="horz" pos="1920">
          <p15:clr>
            <a:srgbClr val="FDE53C"/>
          </p15:clr>
        </p15:guide>
        <p15:guide id="21" orient="horz" pos="2400">
          <p15:clr>
            <a:srgbClr val="FDE53C"/>
          </p15:clr>
        </p15:guide>
        <p15:guide id="22" orient="horz" pos="3360">
          <p15:clr>
            <a:srgbClr val="FDE53C"/>
          </p15:clr>
        </p15:guide>
        <p15:guide id="23" orient="horz" pos="384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8D28C5-6011-4200-B527-79E6EC7860A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6B19FA-24E4-4010-9AF0-3EB2E09760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D4A0B-184E-44EA-897A-621F74BAF10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3353B2B-1BDE-48B0-99BB-1012DB66371A}" type="datetimeFigureOut">
              <a:rPr lang="en-US" smtClean="0"/>
              <a:t>12/22/2022</a:t>
            </a:fld>
            <a:endParaRPr lang="en-US"/>
          </a:p>
        </p:txBody>
      </p:sp>
      <p:sp>
        <p:nvSpPr>
          <p:cNvPr id="5" name="Footer Placeholder 4">
            <a:extLst>
              <a:ext uri="{FF2B5EF4-FFF2-40B4-BE49-F238E27FC236}">
                <a16:creationId xmlns:a16="http://schemas.microsoft.com/office/drawing/2014/main" id="{2DC0F642-5015-41D4-9A47-226E1409A1F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5CEFE0-B7E5-4AF8-A35A-90B5D8026C7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989523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8.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8.xml"/><Relationship Id="rId4" Type="http://schemas.openxmlformats.org/officeDocument/2006/relationships/image" Target="../media/image32.sv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8.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8.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57.xml"/><Relationship Id="rId5" Type="http://schemas.openxmlformats.org/officeDocument/2006/relationships/image" Target="../media/image42.jpg"/><Relationship Id="rId4" Type="http://schemas.openxmlformats.org/officeDocument/2006/relationships/image" Target="../media/image41.jp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14">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93ECAC7-79C1-492F-8CA1-F267A9A92D74}"/>
              </a:ext>
            </a:extLst>
          </p:cNvPr>
          <p:cNvSpPr>
            <a:spLocks noGrp="1"/>
          </p:cNvSpPr>
          <p:nvPr>
            <p:ph type="title"/>
          </p:nvPr>
        </p:nvSpPr>
        <p:spPr>
          <a:xfrm>
            <a:off x="768096" y="723899"/>
            <a:ext cx="5074558" cy="3695701"/>
          </a:xfrm>
        </p:spPr>
        <p:txBody>
          <a:bodyPr vert="horz" lIns="91440" tIns="45720" rIns="91440" bIns="45720" rtlCol="0" anchor="ctr">
            <a:normAutofit/>
          </a:bodyPr>
          <a:lstStyle/>
          <a:p>
            <a:pPr algn="r" defTabSz="914400">
              <a:lnSpc>
                <a:spcPct val="90000"/>
              </a:lnSpc>
            </a:pPr>
            <a:r>
              <a:rPr lang="en-US" sz="3600" kern="1200">
                <a:solidFill>
                  <a:schemeClr val="bg1"/>
                </a:solidFill>
                <a:latin typeface="+mj-lt"/>
                <a:ea typeface="+mj-ea"/>
                <a:cs typeface="+mj-cs"/>
              </a:rPr>
              <a:t>Behavior Driven Development - BDD</a:t>
            </a:r>
          </a:p>
        </p:txBody>
      </p:sp>
      <p:sp>
        <p:nvSpPr>
          <p:cNvPr id="5" name="Subtitle 4">
            <a:extLst>
              <a:ext uri="{FF2B5EF4-FFF2-40B4-BE49-F238E27FC236}">
                <a16:creationId xmlns:a16="http://schemas.microsoft.com/office/drawing/2014/main" id="{968E61C3-F2E9-4B37-8B6C-91A6CA85BAB2}"/>
              </a:ext>
            </a:extLst>
          </p:cNvPr>
          <p:cNvSpPr>
            <a:spLocks noGrp="1"/>
          </p:cNvSpPr>
          <p:nvPr>
            <p:ph type="body" idx="1"/>
          </p:nvPr>
        </p:nvSpPr>
        <p:spPr>
          <a:xfrm>
            <a:off x="6329046" y="723898"/>
            <a:ext cx="2030953" cy="3695702"/>
          </a:xfrm>
        </p:spPr>
        <p:txBody>
          <a:bodyPr vert="horz" lIns="91440" tIns="45720" rIns="91440" bIns="45720" rtlCol="0" anchor="ctr">
            <a:normAutofit/>
          </a:bodyPr>
          <a:lstStyle/>
          <a:p>
            <a:pPr defTabSz="914400">
              <a:lnSpc>
                <a:spcPct val="90000"/>
              </a:lnSpc>
              <a:spcBef>
                <a:spcPts val="1000"/>
              </a:spcBef>
              <a:spcAft>
                <a:spcPts val="600"/>
              </a:spcAft>
            </a:pPr>
            <a:r>
              <a:rPr lang="en-US" sz="1500" kern="1200">
                <a:solidFill>
                  <a:srgbClr val="FFC000"/>
                </a:solidFill>
                <a:latin typeface="+mn-lt"/>
                <a:ea typeface="+mn-ea"/>
                <a:cs typeface="+mn-cs"/>
              </a:rPr>
              <a:t>Henrique Fernandes | 2022</a:t>
            </a:r>
          </a:p>
        </p:txBody>
      </p:sp>
      <p:cxnSp>
        <p:nvCxnSpPr>
          <p:cNvPr id="135" name="Straight Connector 116">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3620" y="1543049"/>
            <a:ext cx="0" cy="2057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437667"/>
      </p:ext>
    </p:extLst>
  </p:cSld>
  <p:clrMapOvr>
    <a:masterClrMapping/>
  </p:clrMapOvr>
  <mc:AlternateContent xmlns:mc="http://schemas.openxmlformats.org/markup-compatibility/2006">
    <mc:Choice xmlns:p14="http://schemas.microsoft.com/office/powerpoint/2010/main" Requires="p14">
      <p:transition spd="slow" p14:dur="86399000" advTm="5219"/>
    </mc:Choice>
    <mc:Fallback>
      <p:transition spd="slow" advTm="5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64D2349A-D6D2-4398-80C5-8723C9D15820}"/>
              </a:ext>
            </a:extLst>
          </p:cNvPr>
          <p:cNvSpPr>
            <a:spLocks noGrp="1"/>
          </p:cNvSpPr>
          <p:nvPr>
            <p:ph type="sldNum" sz="quarter" idx="20"/>
          </p:nvPr>
        </p:nvSpPr>
        <p:spPr>
          <a:prstGeom prst="rect">
            <a:avLst/>
          </a:prstGeom>
        </p:spPr>
        <p:txBody>
          <a:bodyPr vert="horz" lIns="0" tIns="0" rIns="0" bIns="0" rtlCol="0" anchor="ctr"/>
          <a:lstStyle>
            <a:defPPr>
              <a:defRPr lang="en-US"/>
            </a:defPPr>
            <a:lvl1pPr marL="0" algn="ctr" defTabSz="914240" rtl="0" eaLnBrk="1" latinLnBrk="0" hangingPunct="1">
              <a:defRPr sz="750" kern="1200">
                <a:solidFill>
                  <a:schemeClr val="bg1"/>
                </a:solidFill>
                <a:latin typeface="Arial" panose="020B0604020202020204" pitchFamily="34" charset="0"/>
                <a:ea typeface="+mn-ea"/>
                <a:cs typeface="Arial" panose="020B0604020202020204" pitchFamily="34" charset="0"/>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tx1"/>
                </a:solidFill>
              </a:rPr>
              <a:pPr/>
              <a:t>10</a:t>
            </a:fld>
            <a:endParaRPr lang="en-US" dirty="0">
              <a:solidFill>
                <a:schemeClr val="tx1"/>
              </a:solidFill>
            </a:endParaRPr>
          </a:p>
        </p:txBody>
      </p:sp>
      <p:sp>
        <p:nvSpPr>
          <p:cNvPr id="3" name="Title 2">
            <a:extLst>
              <a:ext uri="{FF2B5EF4-FFF2-40B4-BE49-F238E27FC236}">
                <a16:creationId xmlns:a16="http://schemas.microsoft.com/office/drawing/2014/main" id="{8BE80CE0-DB91-4006-8795-ECA1E0B34E57}"/>
              </a:ext>
            </a:extLst>
          </p:cNvPr>
          <p:cNvSpPr>
            <a:spLocks noGrp="1"/>
          </p:cNvSpPr>
          <p:nvPr>
            <p:ph type="title" idx="4294967295"/>
          </p:nvPr>
        </p:nvSpPr>
        <p:spPr>
          <a:xfrm>
            <a:off x="7011988" y="5148263"/>
            <a:ext cx="2132012" cy="211137"/>
          </a:xfrm>
          <a:prstGeom prst="rect">
            <a:avLst/>
          </a:prstGeom>
        </p:spPr>
        <p:txBody>
          <a:bodyPr/>
          <a:lstStyle/>
          <a:p>
            <a:pPr algn="r"/>
            <a:r>
              <a:rPr lang="en-US" sz="600" dirty="0">
                <a:solidFill>
                  <a:srgbClr val="E6E6E6"/>
                </a:solidFill>
              </a:rPr>
              <a:t>Left column data points pale layout</a:t>
            </a:r>
          </a:p>
        </p:txBody>
      </p:sp>
      <p:sp>
        <p:nvSpPr>
          <p:cNvPr id="29" name="Rectangle 28" descr="Left column 1">
            <a:extLst>
              <a:ext uri="{FF2B5EF4-FFF2-40B4-BE49-F238E27FC236}">
                <a16:creationId xmlns:a16="http://schemas.microsoft.com/office/drawing/2014/main" id="{0D4DC03F-54DC-49BC-8A66-6BFAF321DC6C}"/>
              </a:ext>
            </a:extLst>
          </p:cNvPr>
          <p:cNvSpPr/>
          <p:nvPr/>
        </p:nvSpPr>
        <p:spPr>
          <a:xfrm flipV="1">
            <a:off x="1191" y="-4"/>
            <a:ext cx="4477599"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algn="l"/>
            <a:endParaRPr lang="en-US" sz="1200" dirty="0" err="1">
              <a:solidFill>
                <a:prstClr val="white"/>
              </a:solidFill>
            </a:endParaRPr>
          </a:p>
        </p:txBody>
      </p:sp>
      <p:sp>
        <p:nvSpPr>
          <p:cNvPr id="50" name="Rectangle 49">
            <a:extLst>
              <a:ext uri="{FF2B5EF4-FFF2-40B4-BE49-F238E27FC236}">
                <a16:creationId xmlns:a16="http://schemas.microsoft.com/office/drawing/2014/main" id="{C8EE33C5-51B1-CE4A-AB8C-1E323ED7889C}"/>
              </a:ext>
            </a:extLst>
          </p:cNvPr>
          <p:cNvSpPr/>
          <p:nvPr/>
        </p:nvSpPr>
        <p:spPr>
          <a:xfrm>
            <a:off x="1288832" y="415431"/>
            <a:ext cx="3785451" cy="364697"/>
          </a:xfrm>
          <a:prstGeom prst="rect">
            <a:avLst/>
          </a:prstGeom>
        </p:spPr>
        <p:txBody>
          <a:bodyPr wrap="square" lIns="68562" tIns="34281" rIns="68562" bIns="34281" anchor="t">
            <a:spAutoFit/>
          </a:bodyPr>
          <a:lstStyle/>
          <a:p>
            <a:pPr defTabSz="913897">
              <a:lnSpc>
                <a:spcPct val="80000"/>
              </a:lnSpc>
              <a:defRPr/>
            </a:pPr>
            <a:r>
              <a:rPr lang="en-US" sz="2400" b="1" spc="-75" dirty="0">
                <a:solidFill>
                  <a:srgbClr val="FFFFFF"/>
                </a:solidFill>
                <a:latin typeface="Arial" panose="020B0604020202020204" pitchFamily="34" charset="0"/>
                <a:ea typeface="Calibri" panose="020F0502020204030204" pitchFamily="34" charset="0"/>
                <a:cs typeface="Arial" panose="020B0604020202020204" pitchFamily="34" charset="0"/>
              </a:rPr>
              <a:t>Advantages</a:t>
            </a:r>
            <a:endParaRPr lang="en-US" sz="2363" b="1" spc="-75" dirty="0">
              <a:solidFill>
                <a:srgbClr val="FFFFFF"/>
              </a:solidFill>
              <a:ea typeface="Calibri" panose="020F0502020204030204" pitchFamily="34" charset="0"/>
            </a:endParaRPr>
          </a:p>
        </p:txBody>
      </p:sp>
      <p:sp>
        <p:nvSpPr>
          <p:cNvPr id="103" name="Google Shape;596;p53">
            <a:extLst>
              <a:ext uri="{FF2B5EF4-FFF2-40B4-BE49-F238E27FC236}">
                <a16:creationId xmlns:a16="http://schemas.microsoft.com/office/drawing/2014/main" id="{F7583AEA-BD25-4CFA-B058-C75236E0722B}"/>
              </a:ext>
            </a:extLst>
          </p:cNvPr>
          <p:cNvSpPr txBox="1"/>
          <p:nvPr/>
        </p:nvSpPr>
        <p:spPr>
          <a:xfrm>
            <a:off x="5868414" y="459242"/>
            <a:ext cx="4641296" cy="1090990"/>
          </a:xfrm>
          <a:prstGeom prst="rect">
            <a:avLst/>
          </a:prstGeom>
          <a:noFill/>
          <a:ln>
            <a:noFill/>
          </a:ln>
          <a:effectLst/>
        </p:spPr>
        <p:txBody>
          <a:bodyPr spcFirstLastPara="1" wrap="square" lIns="0" tIns="0" rIns="0" bIns="0" anchor="t" anchorCtr="0">
            <a:noAutofit/>
          </a:bodyPr>
          <a:lstStyle/>
          <a:p>
            <a:pPr defTabSz="913897">
              <a:lnSpc>
                <a:spcPct val="80000"/>
              </a:lnSpc>
              <a:buSzPts val="1100"/>
              <a:defRPr/>
            </a:pPr>
            <a:r>
              <a:rPr lang="en-US" sz="2700" b="1" spc="-150" dirty="0"/>
              <a:t>Disadvantages</a:t>
            </a:r>
          </a:p>
        </p:txBody>
      </p:sp>
      <p:grpSp>
        <p:nvGrpSpPr>
          <p:cNvPr id="87" name="Group 86" descr="Solid icon graphic 1">
            <a:extLst>
              <a:ext uri="{FF2B5EF4-FFF2-40B4-BE49-F238E27FC236}">
                <a16:creationId xmlns:a16="http://schemas.microsoft.com/office/drawing/2014/main" id="{AC33175B-97C2-4375-B623-1FBBEC3BF3C9}"/>
              </a:ext>
            </a:extLst>
          </p:cNvPr>
          <p:cNvGrpSpPr/>
          <p:nvPr/>
        </p:nvGrpSpPr>
        <p:grpSpPr>
          <a:xfrm>
            <a:off x="6408403" y="959001"/>
            <a:ext cx="990800" cy="990800"/>
            <a:chOff x="5342660" y="1485340"/>
            <a:chExt cx="1321067" cy="1321067"/>
          </a:xfrm>
        </p:grpSpPr>
        <p:sp>
          <p:nvSpPr>
            <p:cNvPr id="88" name="Oval 87">
              <a:extLst>
                <a:ext uri="{FF2B5EF4-FFF2-40B4-BE49-F238E27FC236}">
                  <a16:creationId xmlns:a16="http://schemas.microsoft.com/office/drawing/2014/main" id="{4257E4C0-AB5C-4729-B3CC-871E0B98AC93}"/>
                </a:ext>
              </a:extLst>
            </p:cNvPr>
            <p:cNvSpPr/>
            <p:nvPr/>
          </p:nvSpPr>
          <p:spPr>
            <a:xfrm>
              <a:off x="5342660" y="1485340"/>
              <a:ext cx="1321067" cy="1321067"/>
            </a:xfrm>
            <a:prstGeom prst="ellipse">
              <a:avLst/>
            </a:prstGeom>
            <a:solidFill>
              <a:srgbClr val="EE7B7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algn="l"/>
              <a:endParaRPr lang="en-US" sz="1200" dirty="0" err="1">
                <a:solidFill>
                  <a:prstClr val="white"/>
                </a:solidFill>
              </a:endParaRPr>
            </a:p>
          </p:txBody>
        </p:sp>
        <p:sp>
          <p:nvSpPr>
            <p:cNvPr id="89" name="Freeform: Shape 88">
              <a:extLst>
                <a:ext uri="{FF2B5EF4-FFF2-40B4-BE49-F238E27FC236}">
                  <a16:creationId xmlns:a16="http://schemas.microsoft.com/office/drawing/2014/main" id="{91A79C2E-16B5-480C-828A-D3189D55E0D5}"/>
                </a:ext>
              </a:extLst>
            </p:cNvPr>
            <p:cNvSpPr/>
            <p:nvPr/>
          </p:nvSpPr>
          <p:spPr>
            <a:xfrm>
              <a:off x="5583405" y="1732959"/>
              <a:ext cx="842186" cy="876619"/>
            </a:xfrm>
            <a:custGeom>
              <a:avLst/>
              <a:gdLst>
                <a:gd name="connsiteX0" fmla="*/ 824968 w 842186"/>
                <a:gd name="connsiteY0" fmla="*/ 551802 h 876619"/>
                <a:gd name="connsiteX1" fmla="*/ 771740 w 842186"/>
                <a:gd name="connsiteY1" fmla="*/ 517183 h 876619"/>
                <a:gd name="connsiteX2" fmla="*/ 738315 w 842186"/>
                <a:gd name="connsiteY2" fmla="*/ 308834 h 876619"/>
                <a:gd name="connsiteX3" fmla="*/ 793551 w 842186"/>
                <a:gd name="connsiteY3" fmla="*/ 195563 h 876619"/>
                <a:gd name="connsiteX4" fmla="*/ 680283 w 842186"/>
                <a:gd name="connsiteY4" fmla="*/ 140324 h 876619"/>
                <a:gd name="connsiteX5" fmla="*/ 636072 w 842186"/>
                <a:gd name="connsiteY5" fmla="*/ 173798 h 876619"/>
                <a:gd name="connsiteX6" fmla="*/ 422246 w 842186"/>
                <a:gd name="connsiteY6" fmla="*/ 109194 h 876619"/>
                <a:gd name="connsiteX7" fmla="*/ 424423 w 842186"/>
                <a:gd name="connsiteY7" fmla="*/ 89531 h 876619"/>
                <a:gd name="connsiteX8" fmla="*/ 335591 w 842186"/>
                <a:gd name="connsiteY8" fmla="*/ 1 h 876619"/>
                <a:gd name="connsiteX9" fmla="*/ 246061 w 842186"/>
                <a:gd name="connsiteY9" fmla="*/ 88832 h 876619"/>
                <a:gd name="connsiteX10" fmla="*/ 269232 w 842186"/>
                <a:gd name="connsiteY10" fmla="*/ 149150 h 876619"/>
                <a:gd name="connsiteX11" fmla="*/ 96697 w 842186"/>
                <a:gd name="connsiteY11" fmla="*/ 438885 h 876619"/>
                <a:gd name="connsiteX12" fmla="*/ 322 w 842186"/>
                <a:gd name="connsiteY12" fmla="*/ 520237 h 876619"/>
                <a:gd name="connsiteX13" fmla="*/ 81677 w 842186"/>
                <a:gd name="connsiteY13" fmla="*/ 616617 h 876619"/>
                <a:gd name="connsiteX14" fmla="*/ 114323 w 842186"/>
                <a:gd name="connsiteY14" fmla="*/ 613316 h 876619"/>
                <a:gd name="connsiteX15" fmla="*/ 324637 w 842186"/>
                <a:gd name="connsiteY15" fmla="*/ 774827 h 876619"/>
                <a:gd name="connsiteX16" fmla="*/ 400314 w 842186"/>
                <a:gd name="connsiteY16" fmla="*/ 875722 h 876619"/>
                <a:gd name="connsiteX17" fmla="*/ 485024 w 842186"/>
                <a:gd name="connsiteY17" fmla="*/ 839923 h 876619"/>
                <a:gd name="connsiteX18" fmla="*/ 485024 w 842186"/>
                <a:gd name="connsiteY18" fmla="*/ 839923 h 876619"/>
                <a:gd name="connsiteX19" fmla="*/ 501877 w 842186"/>
                <a:gd name="connsiteY19" fmla="*/ 784166 h 876619"/>
                <a:gd name="connsiteX20" fmla="*/ 683822 w 842186"/>
                <a:gd name="connsiteY20" fmla="*/ 660225 h 876619"/>
                <a:gd name="connsiteX21" fmla="*/ 739157 w 842186"/>
                <a:gd name="connsiteY21" fmla="*/ 692386 h 876619"/>
                <a:gd name="connsiteX22" fmla="*/ 753202 w 842186"/>
                <a:gd name="connsiteY22" fmla="*/ 693510 h 876619"/>
                <a:gd name="connsiteX23" fmla="*/ 842187 w 842186"/>
                <a:gd name="connsiteY23" fmla="*/ 604131 h 876619"/>
                <a:gd name="connsiteX24" fmla="*/ 825179 w 842186"/>
                <a:gd name="connsiteY24" fmla="*/ 551943 h 876619"/>
                <a:gd name="connsiteX25" fmla="*/ 447456 w 842186"/>
                <a:gd name="connsiteY25" fmla="*/ 705377 h 876619"/>
                <a:gd name="connsiteX26" fmla="*/ 417752 w 842186"/>
                <a:gd name="connsiteY26" fmla="*/ 698355 h 876619"/>
                <a:gd name="connsiteX27" fmla="*/ 403707 w 842186"/>
                <a:gd name="connsiteY27" fmla="*/ 587615 h 876619"/>
                <a:gd name="connsiteX28" fmla="*/ 501175 w 842186"/>
                <a:gd name="connsiteY28" fmla="*/ 593303 h 876619"/>
                <a:gd name="connsiteX29" fmla="*/ 399424 w 842186"/>
                <a:gd name="connsiteY29" fmla="*/ 552996 h 876619"/>
                <a:gd name="connsiteX30" fmla="*/ 380464 w 842186"/>
                <a:gd name="connsiteY30" fmla="*/ 402370 h 876619"/>
                <a:gd name="connsiteX31" fmla="*/ 508408 w 842186"/>
                <a:gd name="connsiteY31" fmla="*/ 335729 h 876619"/>
                <a:gd name="connsiteX32" fmla="*/ 582703 w 842186"/>
                <a:gd name="connsiteY32" fmla="*/ 423507 h 876619"/>
                <a:gd name="connsiteX33" fmla="*/ 517397 w 842186"/>
                <a:gd name="connsiteY33" fmla="*/ 560018 h 876619"/>
                <a:gd name="connsiteX34" fmla="*/ 317334 w 842186"/>
                <a:gd name="connsiteY34" fmla="*/ 177098 h 876619"/>
                <a:gd name="connsiteX35" fmla="*/ 343176 w 842186"/>
                <a:gd name="connsiteY35" fmla="*/ 382848 h 876619"/>
                <a:gd name="connsiteX36" fmla="*/ 162776 w 842186"/>
                <a:gd name="connsiteY36" fmla="*/ 476875 h 876619"/>
                <a:gd name="connsiteX37" fmla="*/ 131036 w 842186"/>
                <a:gd name="connsiteY37" fmla="*/ 448787 h 876619"/>
                <a:gd name="connsiteX38" fmla="*/ 296900 w 842186"/>
                <a:gd name="connsiteY38" fmla="*/ 170216 h 876619"/>
                <a:gd name="connsiteX39" fmla="*/ 317194 w 842186"/>
                <a:gd name="connsiteY39" fmla="*/ 177239 h 876619"/>
                <a:gd name="connsiteX40" fmla="*/ 369579 w 842186"/>
                <a:gd name="connsiteY40" fmla="*/ 172183 h 876619"/>
                <a:gd name="connsiteX41" fmla="*/ 485516 w 842186"/>
                <a:gd name="connsiteY41" fmla="*/ 308764 h 876619"/>
                <a:gd name="connsiteX42" fmla="*/ 375899 w 842186"/>
                <a:gd name="connsiteY42" fmla="*/ 365855 h 876619"/>
                <a:gd name="connsiteX43" fmla="*/ 352164 w 842186"/>
                <a:gd name="connsiteY43" fmla="*/ 177309 h 876619"/>
                <a:gd name="connsiteX44" fmla="*/ 369720 w 842186"/>
                <a:gd name="connsiteY44" fmla="*/ 172042 h 876619"/>
                <a:gd name="connsiteX45" fmla="*/ 176610 w 842186"/>
                <a:gd name="connsiteY45" fmla="*/ 508545 h 876619"/>
                <a:gd name="connsiteX46" fmla="*/ 347811 w 842186"/>
                <a:gd name="connsiteY46" fmla="*/ 419574 h 876619"/>
                <a:gd name="connsiteX47" fmla="*/ 364313 w 842186"/>
                <a:gd name="connsiteY47" fmla="*/ 550889 h 876619"/>
                <a:gd name="connsiteX48" fmla="*/ 177944 w 842186"/>
                <a:gd name="connsiteY48" fmla="*/ 540005 h 876619"/>
                <a:gd name="connsiteX49" fmla="*/ 176610 w 842186"/>
                <a:gd name="connsiteY49" fmla="*/ 508686 h 876619"/>
                <a:gd name="connsiteX50" fmla="*/ 632560 w 842186"/>
                <a:gd name="connsiteY50" fmla="*/ 271125 h 876619"/>
                <a:gd name="connsiteX51" fmla="*/ 647167 w 842186"/>
                <a:gd name="connsiteY51" fmla="*/ 289032 h 876619"/>
                <a:gd name="connsiteX52" fmla="*/ 598854 w 842186"/>
                <a:gd name="connsiteY52" fmla="*/ 389379 h 876619"/>
                <a:gd name="connsiteX53" fmla="*/ 539587 w 842186"/>
                <a:gd name="connsiteY53" fmla="*/ 319157 h 876619"/>
                <a:gd name="connsiteX54" fmla="*/ 607140 w 842186"/>
                <a:gd name="connsiteY54" fmla="*/ 452368 h 876619"/>
                <a:gd name="connsiteX55" fmla="*/ 685929 w 842186"/>
                <a:gd name="connsiteY55" fmla="*/ 545342 h 876619"/>
                <a:gd name="connsiteX56" fmla="*/ 671182 w 842186"/>
                <a:gd name="connsiteY56" fmla="*/ 568726 h 876619"/>
                <a:gd name="connsiteX57" fmla="*/ 554614 w 842186"/>
                <a:gd name="connsiteY57" fmla="*/ 561703 h 876619"/>
                <a:gd name="connsiteX58" fmla="*/ 713386 w 842186"/>
                <a:gd name="connsiteY58" fmla="*/ 524345 h 876619"/>
                <a:gd name="connsiteX59" fmla="*/ 623502 w 842186"/>
                <a:gd name="connsiteY59" fmla="*/ 418240 h 876619"/>
                <a:gd name="connsiteX60" fmla="*/ 676449 w 842186"/>
                <a:gd name="connsiteY60" fmla="*/ 307992 h 876619"/>
                <a:gd name="connsiteX61" fmla="*/ 704117 w 842186"/>
                <a:gd name="connsiteY61" fmla="*/ 313820 h 876619"/>
                <a:gd name="connsiteX62" fmla="*/ 736629 w 842186"/>
                <a:gd name="connsiteY62" fmla="*/ 516621 h 876619"/>
                <a:gd name="connsiteX63" fmla="*/ 713386 w 842186"/>
                <a:gd name="connsiteY63" fmla="*/ 524345 h 876619"/>
                <a:gd name="connsiteX64" fmla="*/ 659877 w 842186"/>
                <a:gd name="connsiteY64" fmla="*/ 200061 h 876619"/>
                <a:gd name="connsiteX65" fmla="*/ 733209 w 842186"/>
                <a:gd name="connsiteY65" fmla="*/ 176376 h 876619"/>
                <a:gd name="connsiteX66" fmla="*/ 756895 w 842186"/>
                <a:gd name="connsiteY66" fmla="*/ 249710 h 876619"/>
                <a:gd name="connsiteX67" fmla="*/ 683563 w 842186"/>
                <a:gd name="connsiteY67" fmla="*/ 273395 h 876619"/>
                <a:gd name="connsiteX68" fmla="*/ 656576 w 842186"/>
                <a:gd name="connsiteY68" fmla="*/ 241773 h 876619"/>
                <a:gd name="connsiteX69" fmla="*/ 659877 w 842186"/>
                <a:gd name="connsiteY69" fmla="*/ 200061 h 876619"/>
                <a:gd name="connsiteX70" fmla="*/ 621606 w 842186"/>
                <a:gd name="connsiteY70" fmla="*/ 205257 h 876619"/>
                <a:gd name="connsiteX71" fmla="*/ 620482 w 842186"/>
                <a:gd name="connsiteY71" fmla="*/ 238472 h 876619"/>
                <a:gd name="connsiteX72" fmla="*/ 516905 w 842186"/>
                <a:gd name="connsiteY72" fmla="*/ 292403 h 876619"/>
                <a:gd name="connsiteX73" fmla="*/ 398511 w 842186"/>
                <a:gd name="connsiteY73" fmla="*/ 152731 h 876619"/>
                <a:gd name="connsiteX74" fmla="*/ 408131 w 842186"/>
                <a:gd name="connsiteY74" fmla="*/ 141145 h 876619"/>
                <a:gd name="connsiteX75" fmla="*/ 335311 w 842186"/>
                <a:gd name="connsiteY75" fmla="*/ 35180 h 876619"/>
                <a:gd name="connsiteX76" fmla="*/ 389943 w 842186"/>
                <a:gd name="connsiteY76" fmla="*/ 89813 h 876619"/>
                <a:gd name="connsiteX77" fmla="*/ 335310 w 842186"/>
                <a:gd name="connsiteY77" fmla="*/ 144445 h 876619"/>
                <a:gd name="connsiteX78" fmla="*/ 280678 w 842186"/>
                <a:gd name="connsiteY78" fmla="*/ 89812 h 876619"/>
                <a:gd name="connsiteX79" fmla="*/ 280679 w 842186"/>
                <a:gd name="connsiteY79" fmla="*/ 89531 h 876619"/>
                <a:gd name="connsiteX80" fmla="*/ 335311 w 842186"/>
                <a:gd name="connsiteY80" fmla="*/ 34899 h 876619"/>
                <a:gd name="connsiteX81" fmla="*/ 72822 w 842186"/>
                <a:gd name="connsiteY81" fmla="*/ 579610 h 876619"/>
                <a:gd name="connsiteX82" fmla="*/ 37597 w 842186"/>
                <a:gd name="connsiteY82" fmla="*/ 510736 h 876619"/>
                <a:gd name="connsiteX83" fmla="*/ 106474 w 842186"/>
                <a:gd name="connsiteY83" fmla="*/ 475508 h 876619"/>
                <a:gd name="connsiteX84" fmla="*/ 141699 w 842186"/>
                <a:gd name="connsiteY84" fmla="*/ 544387 h 876619"/>
                <a:gd name="connsiteX85" fmla="*/ 114463 w 842186"/>
                <a:gd name="connsiteY85" fmla="*/ 576310 h 876619"/>
                <a:gd name="connsiteX86" fmla="*/ 72822 w 842186"/>
                <a:gd name="connsiteY86" fmla="*/ 579610 h 876619"/>
                <a:gd name="connsiteX87" fmla="*/ 147397 w 842186"/>
                <a:gd name="connsiteY87" fmla="*/ 595129 h 876619"/>
                <a:gd name="connsiteX88" fmla="*/ 165796 w 842186"/>
                <a:gd name="connsiteY88" fmla="*/ 574062 h 876619"/>
                <a:gd name="connsiteX89" fmla="*/ 368737 w 842186"/>
                <a:gd name="connsiteY89" fmla="*/ 585930 h 876619"/>
                <a:gd name="connsiteX90" fmla="*/ 383483 w 842186"/>
                <a:gd name="connsiteY90" fmla="*/ 703481 h 876619"/>
                <a:gd name="connsiteX91" fmla="*/ 340508 w 842186"/>
                <a:gd name="connsiteY91" fmla="*/ 735292 h 876619"/>
                <a:gd name="connsiteX92" fmla="*/ 336786 w 842186"/>
                <a:gd name="connsiteY92" fmla="*/ 741050 h 876619"/>
                <a:gd name="connsiteX93" fmla="*/ 456795 w 842186"/>
                <a:gd name="connsiteY93" fmla="*/ 819839 h 876619"/>
                <a:gd name="connsiteX94" fmla="*/ 380481 w 842186"/>
                <a:gd name="connsiteY94" fmla="*/ 831910 h 876619"/>
                <a:gd name="connsiteX95" fmla="*/ 368410 w 842186"/>
                <a:gd name="connsiteY95" fmla="*/ 755600 h 876619"/>
                <a:gd name="connsiteX96" fmla="*/ 404129 w 842186"/>
                <a:gd name="connsiteY96" fmla="*/ 733747 h 876619"/>
                <a:gd name="connsiteX97" fmla="*/ 412766 w 842186"/>
                <a:gd name="connsiteY97" fmla="*/ 733115 h 876619"/>
                <a:gd name="connsiteX98" fmla="*/ 467281 w 842186"/>
                <a:gd name="connsiteY98" fmla="*/ 787727 h 876619"/>
                <a:gd name="connsiteX99" fmla="*/ 456795 w 842186"/>
                <a:gd name="connsiteY99" fmla="*/ 819839 h 876619"/>
                <a:gd name="connsiteX100" fmla="*/ 476317 w 842186"/>
                <a:gd name="connsiteY100" fmla="*/ 725461 h 876619"/>
                <a:gd name="connsiteX101" fmla="*/ 538463 w 842186"/>
                <a:gd name="connsiteY101" fmla="*/ 595831 h 876619"/>
                <a:gd name="connsiteX102" fmla="*/ 663809 w 842186"/>
                <a:gd name="connsiteY102" fmla="*/ 602853 h 876619"/>
                <a:gd name="connsiteX103" fmla="*/ 667390 w 842186"/>
                <a:gd name="connsiteY103" fmla="*/ 629327 h 876619"/>
                <a:gd name="connsiteX104" fmla="*/ 492678 w 842186"/>
                <a:gd name="connsiteY104" fmla="*/ 748353 h 876619"/>
                <a:gd name="connsiteX105" fmla="*/ 476317 w 842186"/>
                <a:gd name="connsiteY105" fmla="*/ 725180 h 876619"/>
                <a:gd name="connsiteX106" fmla="*/ 806781 w 842186"/>
                <a:gd name="connsiteY106" fmla="*/ 612825 h 876619"/>
                <a:gd name="connsiteX107" fmla="*/ 744255 w 842186"/>
                <a:gd name="connsiteY107" fmla="*/ 658216 h 876619"/>
                <a:gd name="connsiteX108" fmla="*/ 698871 w 842186"/>
                <a:gd name="connsiteY108" fmla="*/ 595691 h 876619"/>
                <a:gd name="connsiteX109" fmla="*/ 752710 w 842186"/>
                <a:gd name="connsiteY109" fmla="*/ 549625 h 876619"/>
                <a:gd name="connsiteX110" fmla="*/ 761347 w 842186"/>
                <a:gd name="connsiteY110" fmla="*/ 550328 h 876619"/>
                <a:gd name="connsiteX111" fmla="*/ 797020 w 842186"/>
                <a:gd name="connsiteY111" fmla="*/ 572167 h 876619"/>
                <a:gd name="connsiteX112" fmla="*/ 797020 w 842186"/>
                <a:gd name="connsiteY112" fmla="*/ 572167 h 876619"/>
                <a:gd name="connsiteX113" fmla="*/ 806781 w 842186"/>
                <a:gd name="connsiteY113" fmla="*/ 612825 h 87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42186" h="876619">
                  <a:moveTo>
                    <a:pt x="824968" y="551802"/>
                  </a:moveTo>
                  <a:cubicBezTo>
                    <a:pt x="812125" y="534071"/>
                    <a:pt x="793158" y="521733"/>
                    <a:pt x="771740" y="517183"/>
                  </a:cubicBezTo>
                  <a:lnTo>
                    <a:pt x="738315" y="308834"/>
                  </a:lnTo>
                  <a:cubicBezTo>
                    <a:pt x="784851" y="292809"/>
                    <a:pt x="809576" y="242096"/>
                    <a:pt x="793551" y="195563"/>
                  </a:cubicBezTo>
                  <a:cubicBezTo>
                    <a:pt x="777526" y="149030"/>
                    <a:pt x="726812" y="124299"/>
                    <a:pt x="680283" y="140324"/>
                  </a:cubicBezTo>
                  <a:cubicBezTo>
                    <a:pt x="662363" y="146497"/>
                    <a:pt x="646872" y="158223"/>
                    <a:pt x="636072" y="173798"/>
                  </a:cubicBezTo>
                  <a:lnTo>
                    <a:pt x="422246" y="109194"/>
                  </a:lnTo>
                  <a:cubicBezTo>
                    <a:pt x="423707" y="102742"/>
                    <a:pt x="424437" y="96146"/>
                    <a:pt x="424423" y="89531"/>
                  </a:cubicBezTo>
                  <a:cubicBezTo>
                    <a:pt x="424616" y="40278"/>
                    <a:pt x="384845" y="194"/>
                    <a:pt x="335591" y="1"/>
                  </a:cubicBezTo>
                  <a:cubicBezTo>
                    <a:pt x="286338" y="-192"/>
                    <a:pt x="246254" y="39578"/>
                    <a:pt x="246061" y="88832"/>
                  </a:cubicBezTo>
                  <a:cubicBezTo>
                    <a:pt x="245973" y="111128"/>
                    <a:pt x="254240" y="132647"/>
                    <a:pt x="269232" y="149150"/>
                  </a:cubicBezTo>
                  <a:lnTo>
                    <a:pt x="96697" y="438885"/>
                  </a:lnTo>
                  <a:cubicBezTo>
                    <a:pt x="47618" y="434737"/>
                    <a:pt x="4470" y="471161"/>
                    <a:pt x="322" y="520237"/>
                  </a:cubicBezTo>
                  <a:cubicBezTo>
                    <a:pt x="-3826" y="569315"/>
                    <a:pt x="32598" y="612467"/>
                    <a:pt x="81677" y="616617"/>
                  </a:cubicBezTo>
                  <a:cubicBezTo>
                    <a:pt x="92669" y="617544"/>
                    <a:pt x="103738" y="616427"/>
                    <a:pt x="114323" y="613316"/>
                  </a:cubicBezTo>
                  <a:lnTo>
                    <a:pt x="324637" y="774827"/>
                  </a:lnTo>
                  <a:cubicBezTo>
                    <a:pt x="317674" y="823589"/>
                    <a:pt x="351556" y="868756"/>
                    <a:pt x="400314" y="875722"/>
                  </a:cubicBezTo>
                  <a:cubicBezTo>
                    <a:pt x="433001" y="880391"/>
                    <a:pt x="465592" y="866614"/>
                    <a:pt x="485024" y="839923"/>
                  </a:cubicBezTo>
                  <a:lnTo>
                    <a:pt x="485024" y="839923"/>
                  </a:lnTo>
                  <a:cubicBezTo>
                    <a:pt x="496786" y="823779"/>
                    <a:pt x="502727" y="804123"/>
                    <a:pt x="501877" y="784166"/>
                  </a:cubicBezTo>
                  <a:lnTo>
                    <a:pt x="683822" y="660225"/>
                  </a:lnTo>
                  <a:cubicBezTo>
                    <a:pt x="697593" y="677492"/>
                    <a:pt x="717339" y="688974"/>
                    <a:pt x="739157" y="692386"/>
                  </a:cubicBezTo>
                  <a:cubicBezTo>
                    <a:pt x="743806" y="693103"/>
                    <a:pt x="748497" y="693482"/>
                    <a:pt x="753202" y="693510"/>
                  </a:cubicBezTo>
                  <a:cubicBezTo>
                    <a:pt x="802455" y="693405"/>
                    <a:pt x="842292" y="653385"/>
                    <a:pt x="842187" y="604131"/>
                  </a:cubicBezTo>
                  <a:cubicBezTo>
                    <a:pt x="842145" y="585382"/>
                    <a:pt x="836197" y="567118"/>
                    <a:pt x="825179" y="551943"/>
                  </a:cubicBezTo>
                  <a:moveTo>
                    <a:pt x="447456" y="705377"/>
                  </a:moveTo>
                  <a:cubicBezTo>
                    <a:pt x="438037" y="701333"/>
                    <a:pt x="427986" y="698952"/>
                    <a:pt x="417752" y="698355"/>
                  </a:cubicBezTo>
                  <a:lnTo>
                    <a:pt x="403707" y="587615"/>
                  </a:lnTo>
                  <a:lnTo>
                    <a:pt x="501175" y="593303"/>
                  </a:lnTo>
                  <a:close/>
                  <a:moveTo>
                    <a:pt x="399424" y="552996"/>
                  </a:moveTo>
                  <a:lnTo>
                    <a:pt x="380464" y="402370"/>
                  </a:lnTo>
                  <a:lnTo>
                    <a:pt x="508408" y="335729"/>
                  </a:lnTo>
                  <a:lnTo>
                    <a:pt x="582703" y="423507"/>
                  </a:lnTo>
                  <a:lnTo>
                    <a:pt x="517397" y="560018"/>
                  </a:lnTo>
                  <a:close/>
                  <a:moveTo>
                    <a:pt x="317334" y="177098"/>
                  </a:moveTo>
                  <a:lnTo>
                    <a:pt x="343176" y="382848"/>
                  </a:lnTo>
                  <a:lnTo>
                    <a:pt x="162776" y="476875"/>
                  </a:lnTo>
                  <a:cubicBezTo>
                    <a:pt x="154616" y="465091"/>
                    <a:pt x="143726" y="455453"/>
                    <a:pt x="131036" y="448787"/>
                  </a:cubicBezTo>
                  <a:lnTo>
                    <a:pt x="296900" y="170216"/>
                  </a:lnTo>
                  <a:cubicBezTo>
                    <a:pt x="303359" y="173361"/>
                    <a:pt x="310172" y="175718"/>
                    <a:pt x="317194" y="177239"/>
                  </a:cubicBezTo>
                  <a:moveTo>
                    <a:pt x="369579" y="172183"/>
                  </a:moveTo>
                  <a:lnTo>
                    <a:pt x="485516" y="308764"/>
                  </a:lnTo>
                  <a:lnTo>
                    <a:pt x="375899" y="365855"/>
                  </a:lnTo>
                  <a:lnTo>
                    <a:pt x="352164" y="177309"/>
                  </a:lnTo>
                  <a:cubicBezTo>
                    <a:pt x="358177" y="176141"/>
                    <a:pt x="364057" y="174376"/>
                    <a:pt x="369720" y="172042"/>
                  </a:cubicBezTo>
                  <a:moveTo>
                    <a:pt x="176610" y="508545"/>
                  </a:moveTo>
                  <a:lnTo>
                    <a:pt x="347811" y="419574"/>
                  </a:lnTo>
                  <a:lnTo>
                    <a:pt x="364313" y="550889"/>
                  </a:lnTo>
                  <a:lnTo>
                    <a:pt x="177944" y="540005"/>
                  </a:lnTo>
                  <a:cubicBezTo>
                    <a:pt x="179372" y="529570"/>
                    <a:pt x="178919" y="518959"/>
                    <a:pt x="176610" y="508686"/>
                  </a:cubicBezTo>
                  <a:moveTo>
                    <a:pt x="632560" y="271125"/>
                  </a:moveTo>
                  <a:cubicBezTo>
                    <a:pt x="636619" y="277713"/>
                    <a:pt x="641528" y="283734"/>
                    <a:pt x="647167" y="289032"/>
                  </a:cubicBezTo>
                  <a:lnTo>
                    <a:pt x="598854" y="389379"/>
                  </a:lnTo>
                  <a:lnTo>
                    <a:pt x="539587" y="319157"/>
                  </a:lnTo>
                  <a:close/>
                  <a:moveTo>
                    <a:pt x="607140" y="452368"/>
                  </a:moveTo>
                  <a:lnTo>
                    <a:pt x="685929" y="545342"/>
                  </a:lnTo>
                  <a:cubicBezTo>
                    <a:pt x="679792" y="552294"/>
                    <a:pt x="674813" y="560187"/>
                    <a:pt x="671182" y="568726"/>
                  </a:cubicBezTo>
                  <a:lnTo>
                    <a:pt x="554614" y="561703"/>
                  </a:lnTo>
                  <a:close/>
                  <a:moveTo>
                    <a:pt x="713386" y="524345"/>
                  </a:moveTo>
                  <a:lnTo>
                    <a:pt x="623502" y="418240"/>
                  </a:lnTo>
                  <a:lnTo>
                    <a:pt x="676449" y="307992"/>
                  </a:lnTo>
                  <a:cubicBezTo>
                    <a:pt x="685304" y="311391"/>
                    <a:pt x="694644" y="313359"/>
                    <a:pt x="704117" y="313820"/>
                  </a:cubicBezTo>
                  <a:lnTo>
                    <a:pt x="736629" y="516621"/>
                  </a:lnTo>
                  <a:cubicBezTo>
                    <a:pt x="728554" y="518068"/>
                    <a:pt x="720724" y="520666"/>
                    <a:pt x="713386" y="524345"/>
                  </a:cubicBezTo>
                  <a:moveTo>
                    <a:pt x="659877" y="200061"/>
                  </a:moveTo>
                  <a:cubicBezTo>
                    <a:pt x="673584" y="173270"/>
                    <a:pt x="706420" y="162666"/>
                    <a:pt x="733209" y="176376"/>
                  </a:cubicBezTo>
                  <a:cubicBezTo>
                    <a:pt x="759999" y="190086"/>
                    <a:pt x="770603" y="222919"/>
                    <a:pt x="756895" y="249710"/>
                  </a:cubicBezTo>
                  <a:cubicBezTo>
                    <a:pt x="743188" y="276501"/>
                    <a:pt x="710352" y="287105"/>
                    <a:pt x="683563" y="273395"/>
                  </a:cubicBezTo>
                  <a:cubicBezTo>
                    <a:pt x="670740" y="266834"/>
                    <a:pt x="661042" y="255465"/>
                    <a:pt x="656576" y="241773"/>
                  </a:cubicBezTo>
                  <a:cubicBezTo>
                    <a:pt x="652040" y="227988"/>
                    <a:pt x="653234" y="212960"/>
                    <a:pt x="659877" y="200061"/>
                  </a:cubicBezTo>
                  <a:moveTo>
                    <a:pt x="621606" y="205257"/>
                  </a:moveTo>
                  <a:cubicBezTo>
                    <a:pt x="619127" y="216157"/>
                    <a:pt x="618748" y="227430"/>
                    <a:pt x="620482" y="238472"/>
                  </a:cubicBezTo>
                  <a:lnTo>
                    <a:pt x="516905" y="292403"/>
                  </a:lnTo>
                  <a:lnTo>
                    <a:pt x="398511" y="152731"/>
                  </a:lnTo>
                  <a:cubicBezTo>
                    <a:pt x="402037" y="149146"/>
                    <a:pt x="405255" y="145270"/>
                    <a:pt x="408131" y="141145"/>
                  </a:cubicBezTo>
                  <a:close/>
                  <a:moveTo>
                    <a:pt x="335311" y="35180"/>
                  </a:moveTo>
                  <a:cubicBezTo>
                    <a:pt x="365484" y="35180"/>
                    <a:pt x="389944" y="59640"/>
                    <a:pt x="389943" y="89813"/>
                  </a:cubicBezTo>
                  <a:cubicBezTo>
                    <a:pt x="389942" y="119986"/>
                    <a:pt x="365483" y="144446"/>
                    <a:pt x="335310" y="144445"/>
                  </a:cubicBezTo>
                  <a:cubicBezTo>
                    <a:pt x="305137" y="144444"/>
                    <a:pt x="280677" y="119985"/>
                    <a:pt x="280678" y="89812"/>
                  </a:cubicBezTo>
                  <a:cubicBezTo>
                    <a:pt x="280678" y="89718"/>
                    <a:pt x="280678" y="89625"/>
                    <a:pt x="280679" y="89531"/>
                  </a:cubicBezTo>
                  <a:cubicBezTo>
                    <a:pt x="280717" y="59375"/>
                    <a:pt x="305154" y="34937"/>
                    <a:pt x="335311" y="34899"/>
                  </a:cubicBezTo>
                  <a:moveTo>
                    <a:pt x="72822" y="579610"/>
                  </a:moveTo>
                  <a:cubicBezTo>
                    <a:pt x="44075" y="570320"/>
                    <a:pt x="28305" y="539478"/>
                    <a:pt x="37597" y="510736"/>
                  </a:cubicBezTo>
                  <a:cubicBezTo>
                    <a:pt x="46890" y="481986"/>
                    <a:pt x="77727" y="466216"/>
                    <a:pt x="106474" y="475508"/>
                  </a:cubicBezTo>
                  <a:cubicBezTo>
                    <a:pt x="135221" y="484801"/>
                    <a:pt x="150991" y="515638"/>
                    <a:pt x="141699" y="544387"/>
                  </a:cubicBezTo>
                  <a:cubicBezTo>
                    <a:pt x="137225" y="558227"/>
                    <a:pt x="127425" y="569709"/>
                    <a:pt x="114463" y="576310"/>
                  </a:cubicBezTo>
                  <a:cubicBezTo>
                    <a:pt x="101579" y="582917"/>
                    <a:pt x="86587" y="584111"/>
                    <a:pt x="72822" y="579610"/>
                  </a:cubicBezTo>
                  <a:moveTo>
                    <a:pt x="147397" y="595129"/>
                  </a:moveTo>
                  <a:cubicBezTo>
                    <a:pt x="154587" y="589104"/>
                    <a:pt x="160795" y="581998"/>
                    <a:pt x="165796" y="574062"/>
                  </a:cubicBezTo>
                  <a:lnTo>
                    <a:pt x="368737" y="585930"/>
                  </a:lnTo>
                  <a:lnTo>
                    <a:pt x="383483" y="703481"/>
                  </a:lnTo>
                  <a:cubicBezTo>
                    <a:pt x="366227" y="709408"/>
                    <a:pt x="351219" y="720517"/>
                    <a:pt x="340508" y="735292"/>
                  </a:cubicBezTo>
                  <a:cubicBezTo>
                    <a:pt x="339173" y="737188"/>
                    <a:pt x="337980" y="739084"/>
                    <a:pt x="336786" y="741050"/>
                  </a:cubicBezTo>
                  <a:close/>
                  <a:moveTo>
                    <a:pt x="456795" y="819839"/>
                  </a:moveTo>
                  <a:cubicBezTo>
                    <a:pt x="439056" y="844248"/>
                    <a:pt x="404888" y="849648"/>
                    <a:pt x="380481" y="831910"/>
                  </a:cubicBezTo>
                  <a:cubicBezTo>
                    <a:pt x="356075" y="814172"/>
                    <a:pt x="350670" y="780002"/>
                    <a:pt x="368410" y="755600"/>
                  </a:cubicBezTo>
                  <a:cubicBezTo>
                    <a:pt x="376941" y="743859"/>
                    <a:pt x="389793" y="736001"/>
                    <a:pt x="404129" y="733747"/>
                  </a:cubicBezTo>
                  <a:cubicBezTo>
                    <a:pt x="406989" y="733326"/>
                    <a:pt x="409876" y="733115"/>
                    <a:pt x="412766" y="733115"/>
                  </a:cubicBezTo>
                  <a:cubicBezTo>
                    <a:pt x="442900" y="733143"/>
                    <a:pt x="467307" y="757587"/>
                    <a:pt x="467281" y="787727"/>
                  </a:cubicBezTo>
                  <a:cubicBezTo>
                    <a:pt x="467271" y="799271"/>
                    <a:pt x="463600" y="810514"/>
                    <a:pt x="456795" y="819839"/>
                  </a:cubicBezTo>
                  <a:moveTo>
                    <a:pt x="476317" y="725461"/>
                  </a:moveTo>
                  <a:lnTo>
                    <a:pt x="538463" y="595831"/>
                  </a:lnTo>
                  <a:lnTo>
                    <a:pt x="663809" y="602853"/>
                  </a:lnTo>
                  <a:cubicBezTo>
                    <a:pt x="663676" y="611807"/>
                    <a:pt x="664884" y="620732"/>
                    <a:pt x="667390" y="629327"/>
                  </a:cubicBezTo>
                  <a:lnTo>
                    <a:pt x="492678" y="748353"/>
                  </a:lnTo>
                  <a:cubicBezTo>
                    <a:pt x="488535" y="739786"/>
                    <a:pt x="483005" y="731956"/>
                    <a:pt x="476317" y="725180"/>
                  </a:cubicBezTo>
                  <a:moveTo>
                    <a:pt x="806781" y="612825"/>
                  </a:moveTo>
                  <a:cubicBezTo>
                    <a:pt x="802048" y="642627"/>
                    <a:pt x="774057" y="662949"/>
                    <a:pt x="744255" y="658216"/>
                  </a:cubicBezTo>
                  <a:cubicBezTo>
                    <a:pt x="714460" y="653483"/>
                    <a:pt x="694138" y="625493"/>
                    <a:pt x="698871" y="595691"/>
                  </a:cubicBezTo>
                  <a:cubicBezTo>
                    <a:pt x="703070" y="569203"/>
                    <a:pt x="725885" y="549681"/>
                    <a:pt x="752710" y="549625"/>
                  </a:cubicBezTo>
                  <a:cubicBezTo>
                    <a:pt x="755603" y="549618"/>
                    <a:pt x="758496" y="549850"/>
                    <a:pt x="761347" y="550328"/>
                  </a:cubicBezTo>
                  <a:cubicBezTo>
                    <a:pt x="775673" y="552561"/>
                    <a:pt x="788516" y="560418"/>
                    <a:pt x="797020" y="572167"/>
                  </a:cubicBezTo>
                  <a:lnTo>
                    <a:pt x="797020" y="572167"/>
                  </a:lnTo>
                  <a:cubicBezTo>
                    <a:pt x="805552" y="583880"/>
                    <a:pt x="809063" y="598514"/>
                    <a:pt x="806781" y="612825"/>
                  </a:cubicBezTo>
                </a:path>
              </a:pathLst>
            </a:custGeom>
            <a:solidFill>
              <a:schemeClr val="bg1"/>
            </a:solidFill>
            <a:ln w="6999" cap="flat">
              <a:noFill/>
              <a:prstDash val="solid"/>
              <a:miter/>
            </a:ln>
          </p:spPr>
          <p:txBody>
            <a:bodyPr rtlCol="0" anchor="ctr"/>
            <a:lstStyle/>
            <a:p>
              <a:endParaRPr lang="en-US" sz="1050"/>
            </a:p>
          </p:txBody>
        </p:sp>
      </p:grpSp>
      <p:sp>
        <p:nvSpPr>
          <p:cNvPr id="33" name="Content Placeholder 1">
            <a:extLst>
              <a:ext uri="{FF2B5EF4-FFF2-40B4-BE49-F238E27FC236}">
                <a16:creationId xmlns:a16="http://schemas.microsoft.com/office/drawing/2014/main" id="{6D74A51A-5D06-41DB-8E2C-E34D7F33BF8C}"/>
              </a:ext>
            </a:extLst>
          </p:cNvPr>
          <p:cNvSpPr txBox="1">
            <a:spLocks/>
          </p:cNvSpPr>
          <p:nvPr/>
        </p:nvSpPr>
        <p:spPr bwMode="gray">
          <a:xfrm>
            <a:off x="831958" y="2190235"/>
            <a:ext cx="2658974" cy="314720"/>
          </a:xfrm>
          <a:prstGeom prst="rect">
            <a:avLst/>
          </a:prstGeom>
        </p:spPr>
        <p:txBody>
          <a:bodyPr lIns="0" tIns="0" rIns="0" bIns="0"/>
          <a:lstStyle>
            <a:lvl1pPr marL="171450" indent="-171450" algn="l" defTabSz="1218987" rtl="0" eaLnBrk="1" latinLnBrk="0" hangingPunct="1">
              <a:lnSpc>
                <a:spcPct val="90000"/>
              </a:lnSpc>
              <a:spcBef>
                <a:spcPts val="1000"/>
              </a:spcBef>
              <a:buClrTx/>
              <a:buFont typeface="Arial" panose="020B0604020202020204" pitchFamily="34" charset="0"/>
              <a:buChar char="•"/>
              <a:defRPr sz="2000" kern="1200">
                <a:solidFill>
                  <a:schemeClr val="tx1"/>
                </a:solidFill>
                <a:latin typeface="Arial" pitchFamily="34" charset="0"/>
                <a:ea typeface="+mn-ea"/>
                <a:cs typeface="Arial" pitchFamily="34" charset="0"/>
              </a:defRPr>
            </a:lvl1pPr>
            <a:lvl2pPr marL="609493" indent="-228560" algn="l" defTabSz="1218987" rtl="0" eaLnBrk="1" latinLnBrk="0" hangingPunct="1">
              <a:lnSpc>
                <a:spcPct val="90000"/>
              </a:lnSpc>
              <a:spcBef>
                <a:spcPts val="500"/>
              </a:spcBef>
              <a:buClrTx/>
              <a:buFont typeface="Arial" pitchFamily="34" charset="0"/>
              <a:buChar char="–"/>
              <a:defRPr sz="1800" kern="1200">
                <a:solidFill>
                  <a:schemeClr val="tx1"/>
                </a:solidFill>
                <a:latin typeface="Arial" pitchFamily="34" charset="0"/>
                <a:ea typeface="+mn-ea"/>
                <a:cs typeface="Arial" pitchFamily="34" charset="0"/>
              </a:defRPr>
            </a:lvl2pPr>
            <a:lvl3pPr marL="835938"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147033" indent="-156606"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4pPr>
            <a:lvl5pPr marL="1445431"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pt-BR" sz="1600" b="1" spc="-113" dirty="0" err="1">
                <a:solidFill>
                  <a:srgbClr val="EE7B75"/>
                </a:solidFill>
              </a:rPr>
              <a:t>Resource</a:t>
            </a:r>
            <a:r>
              <a:rPr lang="pt-BR" sz="1600" b="1" spc="-113" dirty="0">
                <a:solidFill>
                  <a:srgbClr val="EE7B75"/>
                </a:solidFill>
              </a:rPr>
              <a:t> </a:t>
            </a:r>
            <a:r>
              <a:rPr lang="pt-BR" sz="1600" b="1" spc="-113" dirty="0" err="1">
                <a:solidFill>
                  <a:srgbClr val="EE7B75"/>
                </a:solidFill>
              </a:rPr>
              <a:t>reduction</a:t>
            </a:r>
            <a:endParaRPr lang="en-US" sz="1100" dirty="0"/>
          </a:p>
        </p:txBody>
      </p:sp>
      <p:sp>
        <p:nvSpPr>
          <p:cNvPr id="32" name="Text Box 19">
            <a:extLst>
              <a:ext uri="{FF2B5EF4-FFF2-40B4-BE49-F238E27FC236}">
                <a16:creationId xmlns:a16="http://schemas.microsoft.com/office/drawing/2014/main" id="{B493D4ED-E710-49EB-B10C-6CCFDF8EFE6B}"/>
              </a:ext>
            </a:extLst>
          </p:cNvPr>
          <p:cNvSpPr txBox="1">
            <a:spLocks noChangeArrowheads="1"/>
          </p:cNvSpPr>
          <p:nvPr/>
        </p:nvSpPr>
        <p:spPr bwMode="auto">
          <a:xfrm>
            <a:off x="1109181" y="2519996"/>
            <a:ext cx="2133442" cy="307777"/>
          </a:xfrm>
          <a:prstGeom prst="rect">
            <a:avLst/>
          </a:prstGeom>
          <a:noFill/>
          <a:ln w="9525">
            <a:noFill/>
            <a:miter lim="800000"/>
            <a:headEnd/>
            <a:tailEnd/>
          </a:ln>
        </p:spPr>
        <p:txBody>
          <a:bodyPr wrap="square" lIns="0">
            <a:spAutoFit/>
          </a:bodyPr>
          <a:lstStyle/>
          <a:p>
            <a:pPr algn="ctr">
              <a:spcBef>
                <a:spcPts val="150"/>
              </a:spcBef>
            </a:pPr>
            <a:r>
              <a:rPr lang="pt-BR" dirty="0" err="1">
                <a:solidFill>
                  <a:schemeClr val="bg1"/>
                </a:solidFill>
                <a:latin typeface="Arial" pitchFamily="34" charset="0"/>
                <a:cs typeface="Arial" pitchFamily="34" charset="0"/>
              </a:rPr>
              <a:t>Reduced</a:t>
            </a:r>
            <a:r>
              <a:rPr lang="pt-BR" dirty="0">
                <a:solidFill>
                  <a:schemeClr val="bg1"/>
                </a:solidFill>
                <a:latin typeface="Arial" pitchFamily="34" charset="0"/>
                <a:cs typeface="Arial" pitchFamily="34" charset="0"/>
              </a:rPr>
              <a:t> </a:t>
            </a:r>
            <a:r>
              <a:rPr lang="pt-BR" dirty="0" err="1">
                <a:solidFill>
                  <a:schemeClr val="bg1"/>
                </a:solidFill>
                <a:latin typeface="Arial" pitchFamily="34" charset="0"/>
                <a:cs typeface="Arial" pitchFamily="34" charset="0"/>
              </a:rPr>
              <a:t>costs</a:t>
            </a:r>
            <a:endParaRPr lang="en-US" dirty="0"/>
          </a:p>
        </p:txBody>
      </p:sp>
      <p:grpSp>
        <p:nvGrpSpPr>
          <p:cNvPr id="90" name="Group 89" descr="Solid icon graphic 2">
            <a:extLst>
              <a:ext uri="{FF2B5EF4-FFF2-40B4-BE49-F238E27FC236}">
                <a16:creationId xmlns:a16="http://schemas.microsoft.com/office/drawing/2014/main" id="{D7556E67-C68F-4566-BDC8-35A0E60CEFC7}"/>
              </a:ext>
            </a:extLst>
          </p:cNvPr>
          <p:cNvGrpSpPr/>
          <p:nvPr/>
        </p:nvGrpSpPr>
        <p:grpSpPr>
          <a:xfrm>
            <a:off x="1682030" y="930025"/>
            <a:ext cx="990800" cy="990800"/>
            <a:chOff x="9175549" y="1485340"/>
            <a:chExt cx="1321067" cy="1321067"/>
          </a:xfrm>
        </p:grpSpPr>
        <p:sp>
          <p:nvSpPr>
            <p:cNvPr id="91" name="Oval 90">
              <a:extLst>
                <a:ext uri="{FF2B5EF4-FFF2-40B4-BE49-F238E27FC236}">
                  <a16:creationId xmlns:a16="http://schemas.microsoft.com/office/drawing/2014/main" id="{A183BAFD-76A9-43B4-853A-4A3DD3429DE0}"/>
                </a:ext>
              </a:extLst>
            </p:cNvPr>
            <p:cNvSpPr/>
            <p:nvPr/>
          </p:nvSpPr>
          <p:spPr>
            <a:xfrm>
              <a:off x="9175549" y="1485340"/>
              <a:ext cx="1321067" cy="1321067"/>
            </a:xfrm>
            <a:prstGeom prst="ellipse">
              <a:avLst/>
            </a:prstGeom>
            <a:solidFill>
              <a:srgbClr val="EE7B7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algn="l"/>
              <a:endParaRPr lang="en-US" sz="1200" dirty="0" err="1">
                <a:solidFill>
                  <a:prstClr val="white"/>
                </a:solidFill>
              </a:endParaRPr>
            </a:p>
          </p:txBody>
        </p:sp>
        <p:grpSp>
          <p:nvGrpSpPr>
            <p:cNvPr id="92" name="Graphic 2">
              <a:extLst>
                <a:ext uri="{FF2B5EF4-FFF2-40B4-BE49-F238E27FC236}">
                  <a16:creationId xmlns:a16="http://schemas.microsoft.com/office/drawing/2014/main" id="{07AAF1FE-DA7E-4F90-BD41-72B41743577C}"/>
                </a:ext>
              </a:extLst>
            </p:cNvPr>
            <p:cNvGrpSpPr/>
            <p:nvPr/>
          </p:nvGrpSpPr>
          <p:grpSpPr>
            <a:xfrm>
              <a:off x="9496103" y="1811153"/>
              <a:ext cx="679958" cy="716543"/>
              <a:chOff x="5635212" y="2945034"/>
              <a:chExt cx="922305" cy="971930"/>
            </a:xfrm>
            <a:solidFill>
              <a:schemeClr val="bg1"/>
            </a:solidFill>
          </p:grpSpPr>
          <p:sp>
            <p:nvSpPr>
              <p:cNvPr id="93" name="Freeform: Shape 92">
                <a:extLst>
                  <a:ext uri="{FF2B5EF4-FFF2-40B4-BE49-F238E27FC236}">
                    <a16:creationId xmlns:a16="http://schemas.microsoft.com/office/drawing/2014/main" id="{F1978378-36ED-4D4E-A7A6-114F05F38FA0}"/>
                  </a:ext>
                </a:extLst>
              </p:cNvPr>
              <p:cNvSpPr/>
              <p:nvPr/>
            </p:nvSpPr>
            <p:spPr>
              <a:xfrm>
                <a:off x="5858773" y="3160679"/>
                <a:ext cx="469660" cy="540067"/>
              </a:xfrm>
              <a:custGeom>
                <a:avLst/>
                <a:gdLst>
                  <a:gd name="connsiteX0" fmla="*/ 234496 w 469660"/>
                  <a:gd name="connsiteY0" fmla="*/ 54007 h 540067"/>
                  <a:gd name="connsiteX1" fmla="*/ 354702 w 469660"/>
                  <a:gd name="connsiteY1" fmla="*/ 101061 h 540067"/>
                  <a:gd name="connsiteX2" fmla="*/ 363484 w 469660"/>
                  <a:gd name="connsiteY2" fmla="*/ 376524 h 540067"/>
                  <a:gd name="connsiteX3" fmla="*/ 353083 w 469660"/>
                  <a:gd name="connsiteY3" fmla="*/ 386811 h 540067"/>
                  <a:gd name="connsiteX4" fmla="*/ 303648 w 469660"/>
                  <a:gd name="connsiteY4" fmla="*/ 486347 h 540067"/>
                  <a:gd name="connsiteX5" fmla="*/ 167726 w 469660"/>
                  <a:gd name="connsiteY5" fmla="*/ 486347 h 540067"/>
                  <a:gd name="connsiteX6" fmla="*/ 118006 w 469660"/>
                  <a:gd name="connsiteY6" fmla="*/ 387382 h 540067"/>
                  <a:gd name="connsiteX7" fmla="*/ 54379 w 469660"/>
                  <a:gd name="connsiteY7" fmla="*/ 237459 h 540067"/>
                  <a:gd name="connsiteX8" fmla="*/ 212684 w 469660"/>
                  <a:gd name="connsiteY8" fmla="*/ 56484 h 540067"/>
                  <a:gd name="connsiteX9" fmla="*/ 234496 w 469660"/>
                  <a:gd name="connsiteY9" fmla="*/ 54007 h 540067"/>
                  <a:gd name="connsiteX10" fmla="*/ 234496 w 469660"/>
                  <a:gd name="connsiteY10" fmla="*/ 0 h 540067"/>
                  <a:gd name="connsiteX11" fmla="*/ 205921 w 469660"/>
                  <a:gd name="connsiteY11" fmla="*/ 1810 h 540067"/>
                  <a:gd name="connsiteX12" fmla="*/ 181 w 469660"/>
                  <a:gd name="connsiteY12" fmla="*/ 235173 h 540067"/>
                  <a:gd name="connsiteX13" fmla="*/ 82382 w 469660"/>
                  <a:gd name="connsiteY13" fmla="*/ 427387 h 540067"/>
                  <a:gd name="connsiteX14" fmla="*/ 113910 w 469660"/>
                  <a:gd name="connsiteY14" fmla="*/ 495967 h 540067"/>
                  <a:gd name="connsiteX15" fmla="*/ 113910 w 469660"/>
                  <a:gd name="connsiteY15" fmla="*/ 540068 h 540067"/>
                  <a:gd name="connsiteX16" fmla="*/ 356607 w 469660"/>
                  <a:gd name="connsiteY16" fmla="*/ 540068 h 540067"/>
                  <a:gd name="connsiteX17" fmla="*/ 356607 w 469660"/>
                  <a:gd name="connsiteY17" fmla="*/ 497396 h 540067"/>
                  <a:gd name="connsiteX18" fmla="*/ 387944 w 469660"/>
                  <a:gd name="connsiteY18" fmla="*/ 427197 h 540067"/>
                  <a:gd name="connsiteX19" fmla="*/ 405213 w 469660"/>
                  <a:gd name="connsiteY19" fmla="*/ 75774 h 540067"/>
                  <a:gd name="connsiteX20" fmla="*/ 390611 w 469660"/>
                  <a:gd name="connsiteY20" fmla="*/ 60960 h 540067"/>
                  <a:gd name="connsiteX21" fmla="*/ 234306 w 469660"/>
                  <a:gd name="connsiteY21" fmla="*/ 0 h 54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660" h="540067">
                    <a:moveTo>
                      <a:pt x="234496" y="54007"/>
                    </a:moveTo>
                    <a:cubicBezTo>
                      <a:pt x="279066" y="53970"/>
                      <a:pt x="322002" y="70777"/>
                      <a:pt x="354702" y="101061"/>
                    </a:cubicBezTo>
                    <a:cubicBezTo>
                      <a:pt x="433197" y="174702"/>
                      <a:pt x="437131" y="298032"/>
                      <a:pt x="363484" y="376524"/>
                    </a:cubicBezTo>
                    <a:cubicBezTo>
                      <a:pt x="360150" y="380086"/>
                      <a:pt x="356674" y="383515"/>
                      <a:pt x="353083" y="386811"/>
                    </a:cubicBezTo>
                    <a:cubicBezTo>
                      <a:pt x="324145" y="412185"/>
                      <a:pt x="306383" y="447952"/>
                      <a:pt x="303648" y="486347"/>
                    </a:cubicBezTo>
                    <a:lnTo>
                      <a:pt x="167726" y="486347"/>
                    </a:lnTo>
                    <a:cubicBezTo>
                      <a:pt x="164894" y="448085"/>
                      <a:pt x="147015" y="412500"/>
                      <a:pt x="118006" y="387382"/>
                    </a:cubicBezTo>
                    <a:cubicBezTo>
                      <a:pt x="75426" y="349450"/>
                      <a:pt x="52079" y="294437"/>
                      <a:pt x="54379" y="237459"/>
                    </a:cubicBezTo>
                    <a:cubicBezTo>
                      <a:pt x="57046" y="143447"/>
                      <a:pt x="123625" y="67152"/>
                      <a:pt x="212684" y="56484"/>
                    </a:cubicBezTo>
                    <a:cubicBezTo>
                      <a:pt x="219899" y="55230"/>
                      <a:pt x="227183" y="54403"/>
                      <a:pt x="234496" y="54007"/>
                    </a:cubicBezTo>
                    <a:moveTo>
                      <a:pt x="234496" y="0"/>
                    </a:moveTo>
                    <a:cubicBezTo>
                      <a:pt x="224942" y="-20"/>
                      <a:pt x="215397" y="584"/>
                      <a:pt x="205921" y="1810"/>
                    </a:cubicBezTo>
                    <a:cubicBezTo>
                      <a:pt x="90193" y="16098"/>
                      <a:pt x="3610" y="114300"/>
                      <a:pt x="181" y="235173"/>
                    </a:cubicBezTo>
                    <a:cubicBezTo>
                      <a:pt x="-2639" y="308331"/>
                      <a:pt x="27535" y="378886"/>
                      <a:pt x="82382" y="427387"/>
                    </a:cubicBezTo>
                    <a:cubicBezTo>
                      <a:pt x="102317" y="444608"/>
                      <a:pt x="113816" y="469621"/>
                      <a:pt x="113910" y="495967"/>
                    </a:cubicBezTo>
                    <a:lnTo>
                      <a:pt x="113910" y="540068"/>
                    </a:lnTo>
                    <a:lnTo>
                      <a:pt x="356607" y="540068"/>
                    </a:lnTo>
                    <a:lnTo>
                      <a:pt x="356607" y="497396"/>
                    </a:lnTo>
                    <a:cubicBezTo>
                      <a:pt x="356426" y="470564"/>
                      <a:pt x="367846" y="444970"/>
                      <a:pt x="387944" y="427197"/>
                    </a:cubicBezTo>
                    <a:cubicBezTo>
                      <a:pt x="489757" y="334922"/>
                      <a:pt x="497482" y="177585"/>
                      <a:pt x="405213" y="75774"/>
                    </a:cubicBezTo>
                    <a:cubicBezTo>
                      <a:pt x="400555" y="70635"/>
                      <a:pt x="395679" y="65692"/>
                      <a:pt x="390611" y="60960"/>
                    </a:cubicBezTo>
                    <a:cubicBezTo>
                      <a:pt x="348006" y="21752"/>
                      <a:pt x="292210" y="-7"/>
                      <a:pt x="234306" y="0"/>
                    </a:cubicBezTo>
                    <a:close/>
                  </a:path>
                </a:pathLst>
              </a:custGeom>
              <a:grpFill/>
              <a:ln w="9525" cap="flat">
                <a:noFill/>
                <a:prstDash val="solid"/>
                <a:miter/>
              </a:ln>
            </p:spPr>
            <p:txBody>
              <a:bodyPr rtlCol="0" anchor="ctr"/>
              <a:lstStyle/>
              <a:p>
                <a:endParaRPr lang="en-US" sz="1050"/>
              </a:p>
            </p:txBody>
          </p:sp>
          <p:sp>
            <p:nvSpPr>
              <p:cNvPr id="94" name="Freeform: Shape 93">
                <a:extLst>
                  <a:ext uri="{FF2B5EF4-FFF2-40B4-BE49-F238E27FC236}">
                    <a16:creationId xmlns:a16="http://schemas.microsoft.com/office/drawing/2014/main" id="{D5227074-30E3-4D9A-9BA5-16A5F1A6FE4F}"/>
                  </a:ext>
                </a:extLst>
              </p:cNvPr>
              <p:cNvSpPr/>
              <p:nvPr/>
            </p:nvSpPr>
            <p:spPr>
              <a:xfrm>
                <a:off x="5982017" y="3754945"/>
                <a:ext cx="223647" cy="54006"/>
              </a:xfrm>
              <a:custGeom>
                <a:avLst/>
                <a:gdLst>
                  <a:gd name="connsiteX0" fmla="*/ 0 w 223647"/>
                  <a:gd name="connsiteY0" fmla="*/ 0 h 54006"/>
                  <a:gd name="connsiteX1" fmla="*/ 223647 w 223647"/>
                  <a:gd name="connsiteY1" fmla="*/ 0 h 54006"/>
                  <a:gd name="connsiteX2" fmla="*/ 223647 w 223647"/>
                  <a:gd name="connsiteY2" fmla="*/ 54007 h 54006"/>
                  <a:gd name="connsiteX3" fmla="*/ 0 w 223647"/>
                  <a:gd name="connsiteY3" fmla="*/ 54007 h 54006"/>
                </a:gdLst>
                <a:ahLst/>
                <a:cxnLst>
                  <a:cxn ang="0">
                    <a:pos x="connsiteX0" y="connsiteY0"/>
                  </a:cxn>
                  <a:cxn ang="0">
                    <a:pos x="connsiteX1" y="connsiteY1"/>
                  </a:cxn>
                  <a:cxn ang="0">
                    <a:pos x="connsiteX2" y="connsiteY2"/>
                  </a:cxn>
                  <a:cxn ang="0">
                    <a:pos x="connsiteX3" y="connsiteY3"/>
                  </a:cxn>
                </a:cxnLst>
                <a:rect l="l" t="t" r="r" b="b"/>
                <a:pathLst>
                  <a:path w="223647" h="54006">
                    <a:moveTo>
                      <a:pt x="0" y="0"/>
                    </a:moveTo>
                    <a:lnTo>
                      <a:pt x="223647" y="0"/>
                    </a:lnTo>
                    <a:lnTo>
                      <a:pt x="223647" y="54007"/>
                    </a:lnTo>
                    <a:lnTo>
                      <a:pt x="0" y="54007"/>
                    </a:lnTo>
                    <a:close/>
                  </a:path>
                </a:pathLst>
              </a:custGeom>
              <a:grpFill/>
              <a:ln w="9525" cap="flat">
                <a:noFill/>
                <a:prstDash val="solid"/>
                <a:miter/>
              </a:ln>
            </p:spPr>
            <p:txBody>
              <a:bodyPr rtlCol="0" anchor="ctr"/>
              <a:lstStyle/>
              <a:p>
                <a:endParaRPr lang="en-US" sz="1050"/>
              </a:p>
            </p:txBody>
          </p:sp>
          <p:sp>
            <p:nvSpPr>
              <p:cNvPr id="95" name="Freeform: Shape 94">
                <a:extLst>
                  <a:ext uri="{FF2B5EF4-FFF2-40B4-BE49-F238E27FC236}">
                    <a16:creationId xmlns:a16="http://schemas.microsoft.com/office/drawing/2014/main" id="{CEDA3745-7E86-416C-B415-5ADB797FCB15}"/>
                  </a:ext>
                </a:extLst>
              </p:cNvPr>
              <p:cNvSpPr/>
              <p:nvPr/>
            </p:nvSpPr>
            <p:spPr>
              <a:xfrm>
                <a:off x="6017736" y="3862958"/>
                <a:ext cx="152209" cy="54006"/>
              </a:xfrm>
              <a:custGeom>
                <a:avLst/>
                <a:gdLst>
                  <a:gd name="connsiteX0" fmla="*/ 0 w 152209"/>
                  <a:gd name="connsiteY0" fmla="*/ 0 h 54006"/>
                  <a:gd name="connsiteX1" fmla="*/ 152210 w 152209"/>
                  <a:gd name="connsiteY1" fmla="*/ 0 h 54006"/>
                  <a:gd name="connsiteX2" fmla="*/ 152210 w 152209"/>
                  <a:gd name="connsiteY2" fmla="*/ 54007 h 54006"/>
                  <a:gd name="connsiteX3" fmla="*/ 0 w 152209"/>
                  <a:gd name="connsiteY3" fmla="*/ 54007 h 54006"/>
                </a:gdLst>
                <a:ahLst/>
                <a:cxnLst>
                  <a:cxn ang="0">
                    <a:pos x="connsiteX0" y="connsiteY0"/>
                  </a:cxn>
                  <a:cxn ang="0">
                    <a:pos x="connsiteX1" y="connsiteY1"/>
                  </a:cxn>
                  <a:cxn ang="0">
                    <a:pos x="connsiteX2" y="connsiteY2"/>
                  </a:cxn>
                  <a:cxn ang="0">
                    <a:pos x="connsiteX3" y="connsiteY3"/>
                  </a:cxn>
                </a:cxnLst>
                <a:rect l="l" t="t" r="r" b="b"/>
                <a:pathLst>
                  <a:path w="152209" h="54006">
                    <a:moveTo>
                      <a:pt x="0" y="0"/>
                    </a:moveTo>
                    <a:lnTo>
                      <a:pt x="152210" y="0"/>
                    </a:lnTo>
                    <a:lnTo>
                      <a:pt x="152210" y="54007"/>
                    </a:lnTo>
                    <a:lnTo>
                      <a:pt x="0" y="54007"/>
                    </a:lnTo>
                    <a:close/>
                  </a:path>
                </a:pathLst>
              </a:custGeom>
              <a:grpFill/>
              <a:ln w="9525" cap="flat">
                <a:noFill/>
                <a:prstDash val="solid"/>
                <a:miter/>
              </a:ln>
            </p:spPr>
            <p:txBody>
              <a:bodyPr rtlCol="0" anchor="ctr"/>
              <a:lstStyle/>
              <a:p>
                <a:endParaRPr lang="en-US" sz="1050"/>
              </a:p>
            </p:txBody>
          </p:sp>
          <p:sp>
            <p:nvSpPr>
              <p:cNvPr id="96" name="Freeform: Shape 95">
                <a:extLst>
                  <a:ext uri="{FF2B5EF4-FFF2-40B4-BE49-F238E27FC236}">
                    <a16:creationId xmlns:a16="http://schemas.microsoft.com/office/drawing/2014/main" id="{3B1B7A17-93BB-4647-819E-73CE369E5B32}"/>
                  </a:ext>
                </a:extLst>
              </p:cNvPr>
              <p:cNvSpPr/>
              <p:nvPr/>
            </p:nvSpPr>
            <p:spPr>
              <a:xfrm rot="-3599999">
                <a:off x="5714679" y="3149224"/>
                <a:ext cx="63150" cy="137159"/>
              </a:xfrm>
              <a:custGeom>
                <a:avLst/>
                <a:gdLst>
                  <a:gd name="connsiteX0" fmla="*/ 0 w 63150"/>
                  <a:gd name="connsiteY0" fmla="*/ 0 h 137159"/>
                  <a:gd name="connsiteX1" fmla="*/ 63151 w 63150"/>
                  <a:gd name="connsiteY1" fmla="*/ 0 h 137159"/>
                  <a:gd name="connsiteX2" fmla="*/ 63151 w 63150"/>
                  <a:gd name="connsiteY2" fmla="*/ 137160 h 137159"/>
                  <a:gd name="connsiteX3" fmla="*/ 0 w 63150"/>
                  <a:gd name="connsiteY3" fmla="*/ 137160 h 137159"/>
                </a:gdLst>
                <a:ahLst/>
                <a:cxnLst>
                  <a:cxn ang="0">
                    <a:pos x="connsiteX0" y="connsiteY0"/>
                  </a:cxn>
                  <a:cxn ang="0">
                    <a:pos x="connsiteX1" y="connsiteY1"/>
                  </a:cxn>
                  <a:cxn ang="0">
                    <a:pos x="connsiteX2" y="connsiteY2"/>
                  </a:cxn>
                  <a:cxn ang="0">
                    <a:pos x="connsiteX3" y="connsiteY3"/>
                  </a:cxn>
                </a:cxnLst>
                <a:rect l="l" t="t" r="r" b="b"/>
                <a:pathLst>
                  <a:path w="63150" h="137159">
                    <a:moveTo>
                      <a:pt x="0" y="0"/>
                    </a:moveTo>
                    <a:lnTo>
                      <a:pt x="63151" y="0"/>
                    </a:lnTo>
                    <a:lnTo>
                      <a:pt x="63151" y="137160"/>
                    </a:lnTo>
                    <a:lnTo>
                      <a:pt x="0" y="137160"/>
                    </a:lnTo>
                    <a:close/>
                  </a:path>
                </a:pathLst>
              </a:custGeom>
              <a:grpFill/>
              <a:ln w="9525" cap="flat">
                <a:noFill/>
                <a:prstDash val="solid"/>
                <a:miter/>
              </a:ln>
            </p:spPr>
            <p:txBody>
              <a:bodyPr rtlCol="0" anchor="ctr"/>
              <a:lstStyle/>
              <a:p>
                <a:endParaRPr lang="en-US" sz="1050"/>
              </a:p>
            </p:txBody>
          </p:sp>
          <p:sp>
            <p:nvSpPr>
              <p:cNvPr id="97" name="Freeform: Shape 96">
                <a:extLst>
                  <a:ext uri="{FF2B5EF4-FFF2-40B4-BE49-F238E27FC236}">
                    <a16:creationId xmlns:a16="http://schemas.microsoft.com/office/drawing/2014/main" id="{54D973F8-4F7C-4789-AFAF-9C1BBF3B5983}"/>
                  </a:ext>
                </a:extLst>
              </p:cNvPr>
              <p:cNvSpPr/>
              <p:nvPr/>
            </p:nvSpPr>
            <p:spPr>
              <a:xfrm>
                <a:off x="5635212" y="3388042"/>
                <a:ext cx="137160" cy="63150"/>
              </a:xfrm>
              <a:custGeom>
                <a:avLst/>
                <a:gdLst>
                  <a:gd name="connsiteX0" fmla="*/ 0 w 137160"/>
                  <a:gd name="connsiteY0" fmla="*/ 0 h 63150"/>
                  <a:gd name="connsiteX1" fmla="*/ 137160 w 137160"/>
                  <a:gd name="connsiteY1" fmla="*/ 0 h 63150"/>
                  <a:gd name="connsiteX2" fmla="*/ 137160 w 137160"/>
                  <a:gd name="connsiteY2" fmla="*/ 63151 h 63150"/>
                  <a:gd name="connsiteX3" fmla="*/ 0 w 137160"/>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60"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98" name="Freeform: Shape 97">
                <a:extLst>
                  <a:ext uri="{FF2B5EF4-FFF2-40B4-BE49-F238E27FC236}">
                    <a16:creationId xmlns:a16="http://schemas.microsoft.com/office/drawing/2014/main" id="{9AD75423-3DE0-494F-8635-CA6E25C116E8}"/>
                  </a:ext>
                </a:extLst>
              </p:cNvPr>
              <p:cNvSpPr/>
              <p:nvPr/>
            </p:nvSpPr>
            <p:spPr>
              <a:xfrm>
                <a:off x="6420358" y="3383374"/>
                <a:ext cx="137160" cy="63150"/>
              </a:xfrm>
              <a:custGeom>
                <a:avLst/>
                <a:gdLst>
                  <a:gd name="connsiteX0" fmla="*/ 0 w 137160"/>
                  <a:gd name="connsiteY0" fmla="*/ 0 h 63150"/>
                  <a:gd name="connsiteX1" fmla="*/ 137160 w 137160"/>
                  <a:gd name="connsiteY1" fmla="*/ 0 h 63150"/>
                  <a:gd name="connsiteX2" fmla="*/ 137160 w 137160"/>
                  <a:gd name="connsiteY2" fmla="*/ 63151 h 63150"/>
                  <a:gd name="connsiteX3" fmla="*/ 0 w 137160"/>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60"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99" name="Freeform: Shape 98">
                <a:extLst>
                  <a:ext uri="{FF2B5EF4-FFF2-40B4-BE49-F238E27FC236}">
                    <a16:creationId xmlns:a16="http://schemas.microsoft.com/office/drawing/2014/main" id="{DF0EE4AF-B64A-4EA2-9A4A-411C67C08130}"/>
                  </a:ext>
                </a:extLst>
              </p:cNvPr>
              <p:cNvSpPr/>
              <p:nvPr/>
            </p:nvSpPr>
            <p:spPr>
              <a:xfrm rot="-1800001">
                <a:off x="6375655" y="3182277"/>
                <a:ext cx="137159" cy="63150"/>
              </a:xfrm>
              <a:custGeom>
                <a:avLst/>
                <a:gdLst>
                  <a:gd name="connsiteX0" fmla="*/ 0 w 137159"/>
                  <a:gd name="connsiteY0" fmla="*/ 0 h 63150"/>
                  <a:gd name="connsiteX1" fmla="*/ 137160 w 137159"/>
                  <a:gd name="connsiteY1" fmla="*/ 0 h 63150"/>
                  <a:gd name="connsiteX2" fmla="*/ 137160 w 137159"/>
                  <a:gd name="connsiteY2" fmla="*/ 63151 h 63150"/>
                  <a:gd name="connsiteX3" fmla="*/ 0 w 137159"/>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59"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100" name="Freeform: Shape 99">
                <a:extLst>
                  <a:ext uri="{FF2B5EF4-FFF2-40B4-BE49-F238E27FC236}">
                    <a16:creationId xmlns:a16="http://schemas.microsoft.com/office/drawing/2014/main" id="{A32AD8C3-5FF6-4B04-89DB-FA0B7C8B089E}"/>
                  </a:ext>
                </a:extLst>
              </p:cNvPr>
              <p:cNvSpPr/>
              <p:nvPr/>
            </p:nvSpPr>
            <p:spPr>
              <a:xfrm rot="-3599999">
                <a:off x="6232287" y="3034859"/>
                <a:ext cx="137159" cy="63150"/>
              </a:xfrm>
              <a:custGeom>
                <a:avLst/>
                <a:gdLst>
                  <a:gd name="connsiteX0" fmla="*/ 0 w 137159"/>
                  <a:gd name="connsiteY0" fmla="*/ 0 h 63150"/>
                  <a:gd name="connsiteX1" fmla="*/ 137160 w 137159"/>
                  <a:gd name="connsiteY1" fmla="*/ 0 h 63150"/>
                  <a:gd name="connsiteX2" fmla="*/ 137160 w 137159"/>
                  <a:gd name="connsiteY2" fmla="*/ 63151 h 63150"/>
                  <a:gd name="connsiteX3" fmla="*/ 0 w 137159"/>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59"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101" name="Freeform: Shape 100">
                <a:extLst>
                  <a:ext uri="{FF2B5EF4-FFF2-40B4-BE49-F238E27FC236}">
                    <a16:creationId xmlns:a16="http://schemas.microsoft.com/office/drawing/2014/main" id="{15CD02F6-8624-4D4B-BC76-0E7E9AECBE3E}"/>
                  </a:ext>
                </a:extLst>
              </p:cNvPr>
              <p:cNvSpPr/>
              <p:nvPr/>
            </p:nvSpPr>
            <p:spPr>
              <a:xfrm>
                <a:off x="6067456" y="2945034"/>
                <a:ext cx="63150" cy="137160"/>
              </a:xfrm>
              <a:custGeom>
                <a:avLst/>
                <a:gdLst>
                  <a:gd name="connsiteX0" fmla="*/ 0 w 63150"/>
                  <a:gd name="connsiteY0" fmla="*/ 0 h 137160"/>
                  <a:gd name="connsiteX1" fmla="*/ 63151 w 63150"/>
                  <a:gd name="connsiteY1" fmla="*/ 0 h 137160"/>
                  <a:gd name="connsiteX2" fmla="*/ 63151 w 63150"/>
                  <a:gd name="connsiteY2" fmla="*/ 137160 h 137160"/>
                  <a:gd name="connsiteX3" fmla="*/ 0 w 63150"/>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63150" h="137160">
                    <a:moveTo>
                      <a:pt x="0" y="0"/>
                    </a:moveTo>
                    <a:lnTo>
                      <a:pt x="63151" y="0"/>
                    </a:lnTo>
                    <a:lnTo>
                      <a:pt x="63151" y="137160"/>
                    </a:lnTo>
                    <a:lnTo>
                      <a:pt x="0" y="137160"/>
                    </a:lnTo>
                    <a:close/>
                  </a:path>
                </a:pathLst>
              </a:custGeom>
              <a:grpFill/>
              <a:ln w="9525" cap="flat">
                <a:noFill/>
                <a:prstDash val="solid"/>
                <a:miter/>
              </a:ln>
            </p:spPr>
            <p:txBody>
              <a:bodyPr rtlCol="0" anchor="ctr"/>
              <a:lstStyle/>
              <a:p>
                <a:endParaRPr lang="en-US" sz="1050"/>
              </a:p>
            </p:txBody>
          </p:sp>
          <p:sp>
            <p:nvSpPr>
              <p:cNvPr id="102" name="Freeform: Shape 101">
                <a:extLst>
                  <a:ext uri="{FF2B5EF4-FFF2-40B4-BE49-F238E27FC236}">
                    <a16:creationId xmlns:a16="http://schemas.microsoft.com/office/drawing/2014/main" id="{C5FC60A1-3663-4DD6-923B-BEF359E3F990}"/>
                  </a:ext>
                </a:extLst>
              </p:cNvPr>
              <p:cNvSpPr/>
              <p:nvPr/>
            </p:nvSpPr>
            <p:spPr>
              <a:xfrm rot="-1800001">
                <a:off x="5866287" y="3000181"/>
                <a:ext cx="63150" cy="137159"/>
              </a:xfrm>
              <a:custGeom>
                <a:avLst/>
                <a:gdLst>
                  <a:gd name="connsiteX0" fmla="*/ 0 w 63150"/>
                  <a:gd name="connsiteY0" fmla="*/ 0 h 137159"/>
                  <a:gd name="connsiteX1" fmla="*/ 63151 w 63150"/>
                  <a:gd name="connsiteY1" fmla="*/ 0 h 137159"/>
                  <a:gd name="connsiteX2" fmla="*/ 63151 w 63150"/>
                  <a:gd name="connsiteY2" fmla="*/ 137160 h 137159"/>
                  <a:gd name="connsiteX3" fmla="*/ 0 w 63150"/>
                  <a:gd name="connsiteY3" fmla="*/ 137160 h 137159"/>
                </a:gdLst>
                <a:ahLst/>
                <a:cxnLst>
                  <a:cxn ang="0">
                    <a:pos x="connsiteX0" y="connsiteY0"/>
                  </a:cxn>
                  <a:cxn ang="0">
                    <a:pos x="connsiteX1" y="connsiteY1"/>
                  </a:cxn>
                  <a:cxn ang="0">
                    <a:pos x="connsiteX2" y="connsiteY2"/>
                  </a:cxn>
                  <a:cxn ang="0">
                    <a:pos x="connsiteX3" y="connsiteY3"/>
                  </a:cxn>
                </a:cxnLst>
                <a:rect l="l" t="t" r="r" b="b"/>
                <a:pathLst>
                  <a:path w="63150" h="137159">
                    <a:moveTo>
                      <a:pt x="0" y="0"/>
                    </a:moveTo>
                    <a:lnTo>
                      <a:pt x="63151" y="0"/>
                    </a:lnTo>
                    <a:lnTo>
                      <a:pt x="63151" y="137160"/>
                    </a:lnTo>
                    <a:lnTo>
                      <a:pt x="0" y="137160"/>
                    </a:lnTo>
                    <a:close/>
                  </a:path>
                </a:pathLst>
              </a:custGeom>
              <a:grpFill/>
              <a:ln w="9525" cap="flat">
                <a:noFill/>
                <a:prstDash val="solid"/>
                <a:miter/>
              </a:ln>
            </p:spPr>
            <p:txBody>
              <a:bodyPr rtlCol="0" anchor="ctr"/>
              <a:lstStyle/>
              <a:p>
                <a:endParaRPr lang="en-US" sz="1050"/>
              </a:p>
            </p:txBody>
          </p:sp>
        </p:grpSp>
      </p:grpSp>
      <p:sp>
        <p:nvSpPr>
          <p:cNvPr id="38" name="Text Box 19">
            <a:extLst>
              <a:ext uri="{FF2B5EF4-FFF2-40B4-BE49-F238E27FC236}">
                <a16:creationId xmlns:a16="http://schemas.microsoft.com/office/drawing/2014/main" id="{AAD6EA53-191D-4791-BF4B-9331226A884B}"/>
              </a:ext>
            </a:extLst>
          </p:cNvPr>
          <p:cNvSpPr txBox="1">
            <a:spLocks noChangeArrowheads="1"/>
          </p:cNvSpPr>
          <p:nvPr/>
        </p:nvSpPr>
        <p:spPr bwMode="auto">
          <a:xfrm>
            <a:off x="1076897" y="2921944"/>
            <a:ext cx="2238930" cy="307777"/>
          </a:xfrm>
          <a:prstGeom prst="rect">
            <a:avLst/>
          </a:prstGeom>
          <a:noFill/>
          <a:ln w="9525">
            <a:noFill/>
            <a:miter lim="800000"/>
            <a:headEnd/>
            <a:tailEnd/>
          </a:ln>
        </p:spPr>
        <p:txBody>
          <a:bodyPr wrap="square" lIns="0">
            <a:spAutoFit/>
          </a:bodyPr>
          <a:lstStyle/>
          <a:p>
            <a:pPr algn="ctr">
              <a:spcBef>
                <a:spcPts val="150"/>
              </a:spcBef>
            </a:pPr>
            <a:r>
              <a:rPr lang="pt-BR" dirty="0" err="1">
                <a:solidFill>
                  <a:schemeClr val="bg1"/>
                </a:solidFill>
                <a:latin typeface="Arial" pitchFamily="34" charset="0"/>
                <a:cs typeface="Arial" pitchFamily="34" charset="0"/>
              </a:rPr>
              <a:t>Easier</a:t>
            </a:r>
            <a:r>
              <a:rPr lang="pt-BR" dirty="0">
                <a:solidFill>
                  <a:schemeClr val="bg1"/>
                </a:solidFill>
                <a:latin typeface="Arial" pitchFamily="34" charset="0"/>
                <a:cs typeface="Arial" pitchFamily="34" charset="0"/>
              </a:rPr>
              <a:t> </a:t>
            </a:r>
            <a:r>
              <a:rPr lang="pt-BR" dirty="0" err="1">
                <a:solidFill>
                  <a:schemeClr val="bg1"/>
                </a:solidFill>
                <a:latin typeface="Arial" pitchFamily="34" charset="0"/>
                <a:cs typeface="Arial" pitchFamily="34" charset="0"/>
              </a:rPr>
              <a:t>and</a:t>
            </a:r>
            <a:r>
              <a:rPr lang="pt-BR" dirty="0">
                <a:solidFill>
                  <a:schemeClr val="bg1"/>
                </a:solidFill>
                <a:latin typeface="Arial" pitchFamily="34" charset="0"/>
                <a:cs typeface="Arial" pitchFamily="34" charset="0"/>
              </a:rPr>
              <a:t> </a:t>
            </a:r>
            <a:r>
              <a:rPr lang="pt-BR" dirty="0" err="1">
                <a:solidFill>
                  <a:schemeClr val="bg1"/>
                </a:solidFill>
                <a:latin typeface="Arial" pitchFamily="34" charset="0"/>
                <a:cs typeface="Arial" pitchFamily="34" charset="0"/>
              </a:rPr>
              <a:t>safer</a:t>
            </a:r>
            <a:r>
              <a:rPr lang="pt-BR" dirty="0">
                <a:solidFill>
                  <a:schemeClr val="bg1"/>
                </a:solidFill>
                <a:latin typeface="Arial" pitchFamily="34" charset="0"/>
                <a:cs typeface="Arial" pitchFamily="34" charset="0"/>
              </a:rPr>
              <a:t> </a:t>
            </a:r>
            <a:r>
              <a:rPr lang="pt-BR" dirty="0" err="1">
                <a:solidFill>
                  <a:schemeClr val="bg1"/>
                </a:solidFill>
                <a:latin typeface="Arial" pitchFamily="34" charset="0"/>
                <a:cs typeface="Arial" pitchFamily="34" charset="0"/>
              </a:rPr>
              <a:t>changes</a:t>
            </a:r>
            <a:endParaRPr lang="en-US" dirty="0"/>
          </a:p>
        </p:txBody>
      </p:sp>
      <p:sp>
        <p:nvSpPr>
          <p:cNvPr id="42" name="Content Placeholder 1">
            <a:extLst>
              <a:ext uri="{FF2B5EF4-FFF2-40B4-BE49-F238E27FC236}">
                <a16:creationId xmlns:a16="http://schemas.microsoft.com/office/drawing/2014/main" id="{54C12F05-1DC9-471E-8165-3F99C4793530}"/>
              </a:ext>
            </a:extLst>
          </p:cNvPr>
          <p:cNvSpPr txBox="1">
            <a:spLocks/>
          </p:cNvSpPr>
          <p:nvPr/>
        </p:nvSpPr>
        <p:spPr bwMode="gray">
          <a:xfrm>
            <a:off x="5530088" y="2090408"/>
            <a:ext cx="2658974" cy="626145"/>
          </a:xfrm>
          <a:prstGeom prst="rect">
            <a:avLst/>
          </a:prstGeom>
        </p:spPr>
        <p:txBody>
          <a:bodyPr lIns="0" tIns="0" rIns="0" bIns="0"/>
          <a:lstStyle>
            <a:lvl1pPr marL="171450" indent="-171450" algn="l" defTabSz="1218987" rtl="0" eaLnBrk="1" latinLnBrk="0" hangingPunct="1">
              <a:lnSpc>
                <a:spcPct val="90000"/>
              </a:lnSpc>
              <a:spcBef>
                <a:spcPts val="1000"/>
              </a:spcBef>
              <a:buClrTx/>
              <a:buFont typeface="Arial" panose="020B0604020202020204" pitchFamily="34" charset="0"/>
              <a:buChar char="•"/>
              <a:defRPr sz="2000" kern="1200">
                <a:solidFill>
                  <a:schemeClr val="tx1"/>
                </a:solidFill>
                <a:latin typeface="Arial" pitchFamily="34" charset="0"/>
                <a:ea typeface="+mn-ea"/>
                <a:cs typeface="Arial" pitchFamily="34" charset="0"/>
              </a:defRPr>
            </a:lvl1pPr>
            <a:lvl2pPr marL="609493" indent="-228560" algn="l" defTabSz="1218987" rtl="0" eaLnBrk="1" latinLnBrk="0" hangingPunct="1">
              <a:lnSpc>
                <a:spcPct val="90000"/>
              </a:lnSpc>
              <a:spcBef>
                <a:spcPts val="500"/>
              </a:spcBef>
              <a:buClrTx/>
              <a:buFont typeface="Arial" pitchFamily="34" charset="0"/>
              <a:buChar char="–"/>
              <a:defRPr sz="1800" kern="1200">
                <a:solidFill>
                  <a:schemeClr val="tx1"/>
                </a:solidFill>
                <a:latin typeface="Arial" pitchFamily="34" charset="0"/>
                <a:ea typeface="+mn-ea"/>
                <a:cs typeface="Arial" pitchFamily="34" charset="0"/>
              </a:defRPr>
            </a:lvl2pPr>
            <a:lvl3pPr marL="835938"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147033" indent="-156606"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4pPr>
            <a:lvl5pPr marL="1445431"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600" b="1" spc="-113" dirty="0">
                <a:solidFill>
                  <a:srgbClr val="EE7B75"/>
                </a:solidFill>
              </a:rPr>
              <a:t>BDD needs a lot of engagement and collaboration</a:t>
            </a:r>
            <a:endParaRPr lang="en-US" sz="1100" dirty="0"/>
          </a:p>
        </p:txBody>
      </p:sp>
      <p:sp>
        <p:nvSpPr>
          <p:cNvPr id="43" name="Text Box 19">
            <a:extLst>
              <a:ext uri="{FF2B5EF4-FFF2-40B4-BE49-F238E27FC236}">
                <a16:creationId xmlns:a16="http://schemas.microsoft.com/office/drawing/2014/main" id="{B7D24C49-D67A-4594-93DD-C51AE03833E0}"/>
              </a:ext>
            </a:extLst>
          </p:cNvPr>
          <p:cNvSpPr txBox="1">
            <a:spLocks noChangeArrowheads="1"/>
          </p:cNvSpPr>
          <p:nvPr/>
        </p:nvSpPr>
        <p:spPr bwMode="auto">
          <a:xfrm>
            <a:off x="5792854" y="2673885"/>
            <a:ext cx="2133442" cy="523220"/>
          </a:xfrm>
          <a:prstGeom prst="rect">
            <a:avLst/>
          </a:prstGeom>
          <a:noFill/>
          <a:ln w="9525">
            <a:noFill/>
            <a:miter lim="800000"/>
            <a:headEnd/>
            <a:tailEnd/>
          </a:ln>
        </p:spPr>
        <p:txBody>
          <a:bodyPr wrap="square" lIns="0">
            <a:spAutoFit/>
          </a:bodyPr>
          <a:lstStyle/>
          <a:p>
            <a:pPr algn="ctr">
              <a:spcBef>
                <a:spcPts val="150"/>
              </a:spcBef>
            </a:pPr>
            <a:r>
              <a:rPr lang="en-US" dirty="0">
                <a:solidFill>
                  <a:schemeClr val="tx1"/>
                </a:solidFill>
                <a:latin typeface="Arial" pitchFamily="34" charset="0"/>
                <a:cs typeface="Arial" pitchFamily="34" charset="0"/>
              </a:rPr>
              <a:t>BDD does not work in isolation</a:t>
            </a:r>
            <a:endParaRPr lang="en-US" dirty="0">
              <a:solidFill>
                <a:schemeClr val="tx1"/>
              </a:solidFill>
            </a:endParaRPr>
          </a:p>
        </p:txBody>
      </p:sp>
      <p:sp>
        <p:nvSpPr>
          <p:cNvPr id="44" name="Text Box 19">
            <a:extLst>
              <a:ext uri="{FF2B5EF4-FFF2-40B4-BE49-F238E27FC236}">
                <a16:creationId xmlns:a16="http://schemas.microsoft.com/office/drawing/2014/main" id="{43E667C6-A97F-4359-963B-F80E784EEE20}"/>
              </a:ext>
            </a:extLst>
          </p:cNvPr>
          <p:cNvSpPr txBox="1">
            <a:spLocks noChangeArrowheads="1"/>
          </p:cNvSpPr>
          <p:nvPr/>
        </p:nvSpPr>
        <p:spPr bwMode="auto">
          <a:xfrm>
            <a:off x="5810346" y="3290155"/>
            <a:ext cx="2238930" cy="738664"/>
          </a:xfrm>
          <a:prstGeom prst="rect">
            <a:avLst/>
          </a:prstGeom>
          <a:noFill/>
          <a:ln w="9525">
            <a:noFill/>
            <a:miter lim="800000"/>
            <a:headEnd/>
            <a:tailEnd/>
          </a:ln>
        </p:spPr>
        <p:txBody>
          <a:bodyPr wrap="square" lIns="0">
            <a:spAutoFit/>
          </a:bodyPr>
          <a:lstStyle/>
          <a:p>
            <a:pPr algn="ctr">
              <a:spcBef>
                <a:spcPts val="150"/>
              </a:spcBef>
            </a:pPr>
            <a:r>
              <a:rPr lang="en-US" dirty="0">
                <a:solidFill>
                  <a:schemeClr val="tx1"/>
                </a:solidFill>
                <a:latin typeface="Arial" pitchFamily="34" charset="0"/>
                <a:cs typeface="Arial" pitchFamily="34" charset="0"/>
              </a:rPr>
              <a:t>Poorly written tests can lead to higher test maintenance costs</a:t>
            </a:r>
            <a:endParaRPr lang="en-US" dirty="0">
              <a:solidFill>
                <a:schemeClr val="tx1"/>
              </a:solidFill>
            </a:endParaRPr>
          </a:p>
        </p:txBody>
      </p:sp>
      <p:sp>
        <p:nvSpPr>
          <p:cNvPr id="45" name="Text Box 19">
            <a:extLst>
              <a:ext uri="{FF2B5EF4-FFF2-40B4-BE49-F238E27FC236}">
                <a16:creationId xmlns:a16="http://schemas.microsoft.com/office/drawing/2014/main" id="{3D6BCB19-C71A-48DF-9B80-D95285037B8C}"/>
              </a:ext>
            </a:extLst>
          </p:cNvPr>
          <p:cNvSpPr txBox="1">
            <a:spLocks noChangeArrowheads="1"/>
          </p:cNvSpPr>
          <p:nvPr/>
        </p:nvSpPr>
        <p:spPr bwMode="auto">
          <a:xfrm>
            <a:off x="1041980" y="3539336"/>
            <a:ext cx="2238930" cy="307777"/>
          </a:xfrm>
          <a:prstGeom prst="rect">
            <a:avLst/>
          </a:prstGeom>
          <a:noFill/>
          <a:ln w="9525">
            <a:noFill/>
            <a:miter lim="800000"/>
            <a:headEnd/>
            <a:tailEnd/>
          </a:ln>
        </p:spPr>
        <p:txBody>
          <a:bodyPr wrap="square" lIns="0">
            <a:spAutoFit/>
          </a:bodyPr>
          <a:lstStyle/>
          <a:p>
            <a:pPr algn="ctr">
              <a:spcBef>
                <a:spcPts val="150"/>
              </a:spcBef>
            </a:pPr>
            <a:r>
              <a:rPr lang="pt-BR" dirty="0" err="1">
                <a:solidFill>
                  <a:schemeClr val="bg1"/>
                </a:solidFill>
                <a:latin typeface="Arial" pitchFamily="34" charset="0"/>
                <a:cs typeface="Arial" pitchFamily="34" charset="0"/>
              </a:rPr>
              <a:t>Faster</a:t>
            </a:r>
            <a:r>
              <a:rPr lang="pt-BR" dirty="0">
                <a:solidFill>
                  <a:schemeClr val="bg1"/>
                </a:solidFill>
                <a:latin typeface="Arial" pitchFamily="34" charset="0"/>
                <a:cs typeface="Arial" pitchFamily="34" charset="0"/>
              </a:rPr>
              <a:t> releases</a:t>
            </a:r>
            <a:endParaRPr lang="en-US" dirty="0"/>
          </a:p>
        </p:txBody>
      </p:sp>
    </p:spTree>
    <p:extLst>
      <p:ext uri="{BB962C8B-B14F-4D97-AF65-F5344CB8AC3E}">
        <p14:creationId xmlns:p14="http://schemas.microsoft.com/office/powerpoint/2010/main" val="2936474306"/>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grpSp>
        <p:nvGrpSpPr>
          <p:cNvPr id="217" name="Google Shape;217;p31"/>
          <p:cNvGrpSpPr/>
          <p:nvPr/>
        </p:nvGrpSpPr>
        <p:grpSpPr>
          <a:xfrm>
            <a:off x="519113" y="3793345"/>
            <a:ext cx="1545457" cy="2632580"/>
            <a:chOff x="12700" y="-12700"/>
            <a:chExt cx="4121219" cy="7020212"/>
          </a:xfrm>
        </p:grpSpPr>
        <p:cxnSp>
          <p:nvCxnSpPr>
            <p:cNvPr id="218" name="Google Shape;218;p31"/>
            <p:cNvCxnSpPr/>
            <p:nvPr/>
          </p:nvCxnSpPr>
          <p:spPr>
            <a:xfrm rot="-5400000">
              <a:off x="-3497406" y="3497406"/>
              <a:ext cx="7020212" cy="0"/>
            </a:xfrm>
            <a:prstGeom prst="straightConnector1">
              <a:avLst/>
            </a:prstGeom>
            <a:noFill/>
            <a:ln w="25400" cap="flat" cmpd="sng">
              <a:solidFill>
                <a:srgbClr val="FFFCF6"/>
              </a:solidFill>
              <a:prstDash val="solid"/>
              <a:round/>
              <a:headEnd type="none" w="sm" len="sm"/>
              <a:tailEnd type="none" w="sm" len="sm"/>
            </a:ln>
          </p:spPr>
        </p:cxnSp>
        <p:sp>
          <p:nvSpPr>
            <p:cNvPr id="219" name="Google Shape;219;p31"/>
            <p:cNvSpPr txBox="1"/>
            <p:nvPr/>
          </p:nvSpPr>
          <p:spPr>
            <a:xfrm>
              <a:off x="406844" y="2844"/>
              <a:ext cx="3727075" cy="710812"/>
            </a:xfrm>
            <a:prstGeom prst="rect">
              <a:avLst/>
            </a:prstGeom>
            <a:noFill/>
            <a:ln>
              <a:noFill/>
            </a:ln>
          </p:spPr>
          <p:txBody>
            <a:bodyPr spcFirstLastPara="1" wrap="square" lIns="0" tIns="0" rIns="0" bIns="0" anchor="t" anchorCtr="0">
              <a:spAutoFit/>
            </a:bodyPr>
            <a:lstStyle/>
            <a:p>
              <a:pPr marL="0" marR="0" lvl="0" indent="0" algn="just" rtl="0">
                <a:lnSpc>
                  <a:spcPct val="140025"/>
                </a:lnSpc>
                <a:spcBef>
                  <a:spcPts val="0"/>
                </a:spcBef>
                <a:spcAft>
                  <a:spcPts val="0"/>
                </a:spcAft>
                <a:buNone/>
              </a:pPr>
              <a:r>
                <a:rPr lang="en" sz="800" b="0" i="0" u="none" strike="noStrike" cap="none">
                  <a:solidFill>
                    <a:srgbClr val="FFFFFC"/>
                  </a:solidFill>
                  <a:latin typeface="Open Sans"/>
                  <a:ea typeface="Open Sans"/>
                  <a:cs typeface="Open Sans"/>
                  <a:sym typeface="Open Sans"/>
                </a:rPr>
                <a:t>20</a:t>
              </a:r>
              <a:endParaRPr sz="700"/>
            </a:p>
            <a:p>
              <a:pPr marL="0" marR="0" lvl="0" indent="0" algn="just" rtl="0">
                <a:lnSpc>
                  <a:spcPct val="140025"/>
                </a:lnSpc>
                <a:spcBef>
                  <a:spcPts val="0"/>
                </a:spcBef>
                <a:spcAft>
                  <a:spcPts val="0"/>
                </a:spcAft>
                <a:buNone/>
              </a:pPr>
              <a:r>
                <a:rPr lang="en" sz="800" b="0" i="0" u="none" strike="noStrike" cap="none">
                  <a:solidFill>
                    <a:srgbClr val="FFFFFC"/>
                  </a:solidFill>
                  <a:latin typeface="Open Sans"/>
                  <a:ea typeface="Open Sans"/>
                  <a:cs typeface="Open Sans"/>
                  <a:sym typeface="Open Sans"/>
                </a:rPr>
                <a:t>22</a:t>
              </a:r>
              <a:endParaRPr sz="700"/>
            </a:p>
          </p:txBody>
        </p:sp>
      </p:grpSp>
      <p:pic>
        <p:nvPicPr>
          <p:cNvPr id="8196" name="Picture 4" descr="Why TDD (Test Driven Development) ? | by Sukoreno Mukti | Medium">
            <a:extLst>
              <a:ext uri="{FF2B5EF4-FFF2-40B4-BE49-F238E27FC236}">
                <a16:creationId xmlns:a16="http://schemas.microsoft.com/office/drawing/2014/main" id="{D2E8A1CE-B04E-496A-8026-BFD8236FC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12" y="606624"/>
            <a:ext cx="4524375" cy="354330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7">
            <a:extLst>
              <a:ext uri="{FF2B5EF4-FFF2-40B4-BE49-F238E27FC236}">
                <a16:creationId xmlns:a16="http://schemas.microsoft.com/office/drawing/2014/main" id="{517319C1-0FB8-46EE-AEFC-7E0418033E26}"/>
              </a:ext>
            </a:extLst>
          </p:cNvPr>
          <p:cNvSpPr txBox="1">
            <a:spLocks/>
          </p:cNvSpPr>
          <p:nvPr/>
        </p:nvSpPr>
        <p:spPr>
          <a:xfrm>
            <a:off x="-2636943" y="236332"/>
            <a:ext cx="8005371" cy="313932"/>
          </a:xfrm>
          <a:prstGeom prst="rect">
            <a:avLst/>
          </a:prstGeom>
        </p:spPr>
        <p:txBody>
          <a:bodyPr/>
          <a:lstStyle>
            <a:lvl1pPr algn="ctr" defTabSz="914240" rtl="0" eaLnBrk="1" latinLnBrk="0" hangingPunct="1">
              <a:spcBef>
                <a:spcPct val="0"/>
              </a:spcBef>
              <a:buNone/>
              <a:defRPr sz="3225" kern="1200" cap="all" baseline="0">
                <a:solidFill>
                  <a:schemeClr val="tx1"/>
                </a:solidFill>
                <a:latin typeface="Arial" pitchFamily="34" charset="0"/>
                <a:ea typeface="+mj-ea"/>
                <a:cs typeface="Arial" pitchFamily="34" charset="0"/>
              </a:defRPr>
            </a:lvl1pPr>
          </a:lstStyle>
          <a:p>
            <a:pPr>
              <a:buClrTx/>
              <a:buFontTx/>
            </a:pPr>
            <a:r>
              <a:rPr lang="en-US" dirty="0"/>
              <a:t>TDD</a:t>
            </a:r>
          </a:p>
        </p:txBody>
      </p:sp>
      <p:sp>
        <p:nvSpPr>
          <p:cNvPr id="18" name="Text Box 19">
            <a:extLst>
              <a:ext uri="{FF2B5EF4-FFF2-40B4-BE49-F238E27FC236}">
                <a16:creationId xmlns:a16="http://schemas.microsoft.com/office/drawing/2014/main" id="{4D4909D7-B79D-483D-A95D-DD4D8810C75E}"/>
              </a:ext>
            </a:extLst>
          </p:cNvPr>
          <p:cNvSpPr txBox="1">
            <a:spLocks noChangeArrowheads="1"/>
          </p:cNvSpPr>
          <p:nvPr/>
        </p:nvSpPr>
        <p:spPr bwMode="auto">
          <a:xfrm>
            <a:off x="904904" y="894293"/>
            <a:ext cx="2317649" cy="1354217"/>
          </a:xfrm>
          <a:prstGeom prst="rect">
            <a:avLst/>
          </a:prstGeom>
          <a:noFill/>
          <a:ln w="9525">
            <a:noFill/>
            <a:miter lim="800000"/>
            <a:headEnd/>
            <a:tailEnd/>
          </a:ln>
        </p:spPr>
        <p:txBody>
          <a:bodyPr wrap="square" lIns="0">
            <a:spAutoFit/>
          </a:bodyPr>
          <a:lstStyle/>
          <a:p>
            <a:pPr>
              <a:spcBef>
                <a:spcPts val="300"/>
              </a:spcBef>
            </a:pPr>
            <a:r>
              <a:rPr lang="en-US" sz="1100" b="1" noProof="1">
                <a:solidFill>
                  <a:schemeClr val="tx1"/>
                </a:solidFill>
                <a:cs typeface="Arial" charset="0"/>
              </a:rPr>
              <a:t>Escrita do Teste</a:t>
            </a:r>
            <a:br>
              <a:rPr lang="en-US" sz="1100" b="1" noProof="1">
                <a:solidFill>
                  <a:schemeClr val="tx1"/>
                </a:solidFill>
                <a:cs typeface="Arial" charset="0"/>
              </a:rPr>
            </a:br>
            <a:br>
              <a:rPr lang="en-US" sz="1100" b="1" noProof="1">
                <a:solidFill>
                  <a:schemeClr val="tx1"/>
                </a:solidFill>
                <a:cs typeface="Arial" charset="0"/>
              </a:rPr>
            </a:br>
            <a:r>
              <a:rPr lang="en-US" sz="1100" dirty="0" err="1">
                <a:solidFill>
                  <a:schemeClr val="tx1"/>
                </a:solidFill>
                <a:latin typeface="Arial" pitchFamily="34" charset="0"/>
                <a:cs typeface="Arial" pitchFamily="34" charset="0"/>
              </a:rPr>
              <a:t>Primeiro</a:t>
            </a:r>
            <a:r>
              <a:rPr lang="en-US" sz="1100" dirty="0">
                <a:solidFill>
                  <a:schemeClr val="tx1"/>
                </a:solidFill>
                <a:latin typeface="Arial" pitchFamily="34" charset="0"/>
                <a:cs typeface="Arial" pitchFamily="34" charset="0"/>
              </a:rPr>
              <a:t> </a:t>
            </a:r>
            <a:r>
              <a:rPr lang="en-US" sz="1100" dirty="0" err="1">
                <a:solidFill>
                  <a:schemeClr val="tx1"/>
                </a:solidFill>
                <a:latin typeface="Arial" pitchFamily="34" charset="0"/>
                <a:cs typeface="Arial" pitchFamily="34" charset="0"/>
              </a:rPr>
              <a:t>escrevem</a:t>
            </a:r>
            <a:r>
              <a:rPr lang="en-US" sz="1100" dirty="0">
                <a:solidFill>
                  <a:schemeClr val="tx1"/>
                </a:solidFill>
                <a:latin typeface="Arial" pitchFamily="34" charset="0"/>
                <a:cs typeface="Arial" pitchFamily="34" charset="0"/>
              </a:rPr>
              <a:t> um teste com </a:t>
            </a:r>
            <a:r>
              <a:rPr lang="en-US" sz="1100" dirty="0" err="1">
                <a:solidFill>
                  <a:schemeClr val="tx1"/>
                </a:solidFill>
                <a:latin typeface="Arial" pitchFamily="34" charset="0"/>
                <a:cs typeface="Arial" pitchFamily="34" charset="0"/>
              </a:rPr>
              <a:t>falha</a:t>
            </a:r>
            <a:r>
              <a:rPr lang="en-US" sz="1100" dirty="0">
                <a:solidFill>
                  <a:schemeClr val="tx1"/>
                </a:solidFill>
                <a:latin typeface="Arial" pitchFamily="34" charset="0"/>
                <a:cs typeface="Arial" pitchFamily="34" charset="0"/>
              </a:rPr>
              <a:t> que </a:t>
            </a:r>
            <a:r>
              <a:rPr lang="en-US" sz="1100" dirty="0" err="1">
                <a:solidFill>
                  <a:schemeClr val="tx1"/>
                </a:solidFill>
                <a:latin typeface="Arial" pitchFamily="34" charset="0"/>
                <a:cs typeface="Arial" pitchFamily="34" charset="0"/>
              </a:rPr>
              <a:t>descreve</a:t>
            </a:r>
            <a:r>
              <a:rPr lang="en-US" sz="1100" dirty="0">
                <a:solidFill>
                  <a:schemeClr val="tx1"/>
                </a:solidFill>
                <a:latin typeface="Arial" pitchFamily="34" charset="0"/>
                <a:cs typeface="Arial" pitchFamily="34" charset="0"/>
              </a:rPr>
              <a:t> </a:t>
            </a:r>
            <a:r>
              <a:rPr lang="en-US" sz="1100" dirty="0" err="1">
                <a:solidFill>
                  <a:schemeClr val="tx1"/>
                </a:solidFill>
                <a:latin typeface="Arial" pitchFamily="34" charset="0"/>
                <a:cs typeface="Arial" pitchFamily="34" charset="0"/>
              </a:rPr>
              <a:t>ou</a:t>
            </a:r>
            <a:r>
              <a:rPr lang="en-US" sz="1100" dirty="0">
                <a:solidFill>
                  <a:schemeClr val="tx1"/>
                </a:solidFill>
                <a:latin typeface="Arial" pitchFamily="34" charset="0"/>
                <a:cs typeface="Arial" pitchFamily="34" charset="0"/>
              </a:rPr>
              <a:t> </a:t>
            </a:r>
            <a:r>
              <a:rPr lang="en-US" sz="1100" dirty="0" err="1">
                <a:solidFill>
                  <a:schemeClr val="tx1"/>
                </a:solidFill>
                <a:latin typeface="Arial" pitchFamily="34" charset="0"/>
                <a:cs typeface="Arial" pitchFamily="34" charset="0"/>
              </a:rPr>
              <a:t>especifica</a:t>
            </a:r>
            <a:r>
              <a:rPr lang="en-US" sz="1100" dirty="0">
                <a:solidFill>
                  <a:schemeClr val="tx1"/>
                </a:solidFill>
                <a:latin typeface="Arial" pitchFamily="34" charset="0"/>
                <a:cs typeface="Arial" pitchFamily="34" charset="0"/>
              </a:rPr>
              <a:t> </a:t>
            </a:r>
            <a:r>
              <a:rPr lang="en-US" sz="1100" dirty="0" err="1">
                <a:solidFill>
                  <a:schemeClr val="tx1"/>
                </a:solidFill>
                <a:latin typeface="Arial" pitchFamily="34" charset="0"/>
                <a:cs typeface="Arial" pitchFamily="34" charset="0"/>
              </a:rPr>
              <a:t>esse</a:t>
            </a:r>
            <a:r>
              <a:rPr lang="en-US" sz="1100" dirty="0">
                <a:solidFill>
                  <a:schemeClr val="tx1"/>
                </a:solidFill>
                <a:latin typeface="Arial" pitchFamily="34" charset="0"/>
                <a:cs typeface="Arial" pitchFamily="34" charset="0"/>
              </a:rPr>
              <a:t> </a:t>
            </a:r>
            <a:r>
              <a:rPr lang="en-US" sz="1100" dirty="0" err="1">
                <a:solidFill>
                  <a:schemeClr val="tx1"/>
                </a:solidFill>
                <a:latin typeface="Arial" pitchFamily="34" charset="0"/>
                <a:cs typeface="Arial" pitchFamily="34" charset="0"/>
              </a:rPr>
              <a:t>recurso</a:t>
            </a:r>
            <a:endParaRPr lang="en-US" sz="1100" dirty="0">
              <a:solidFill>
                <a:schemeClr val="tx1"/>
              </a:solidFill>
              <a:latin typeface="Arial" pitchFamily="34" charset="0"/>
              <a:cs typeface="Arial" pitchFamily="34" charset="0"/>
            </a:endParaRPr>
          </a:p>
          <a:p>
            <a:pPr marL="130263" indent="-130263">
              <a:spcBef>
                <a:spcPts val="300"/>
              </a:spcBef>
              <a:buFont typeface="Arial" charset="0"/>
              <a:buChar char="•"/>
            </a:pPr>
            <a:endParaRPr lang="en-US" sz="1100" dirty="0">
              <a:solidFill>
                <a:schemeClr val="bg1"/>
              </a:solidFill>
            </a:endParaRPr>
          </a:p>
          <a:p>
            <a:pPr marL="130263" indent="-130263">
              <a:spcBef>
                <a:spcPts val="300"/>
              </a:spcBef>
              <a:buFont typeface="Arial" charset="0"/>
              <a:buChar char="•"/>
            </a:pPr>
            <a:endParaRPr lang="en-US" sz="1100" dirty="0"/>
          </a:p>
        </p:txBody>
      </p:sp>
      <p:sp>
        <p:nvSpPr>
          <p:cNvPr id="19" name="Text Box 19">
            <a:extLst>
              <a:ext uri="{FF2B5EF4-FFF2-40B4-BE49-F238E27FC236}">
                <a16:creationId xmlns:a16="http://schemas.microsoft.com/office/drawing/2014/main" id="{63FACE13-7434-4EF1-9360-2FDD91A502AC}"/>
              </a:ext>
            </a:extLst>
          </p:cNvPr>
          <p:cNvSpPr txBox="1">
            <a:spLocks noChangeArrowheads="1"/>
          </p:cNvSpPr>
          <p:nvPr/>
        </p:nvSpPr>
        <p:spPr bwMode="auto">
          <a:xfrm>
            <a:off x="904905" y="2113239"/>
            <a:ext cx="2317649" cy="1184940"/>
          </a:xfrm>
          <a:prstGeom prst="rect">
            <a:avLst/>
          </a:prstGeom>
          <a:noFill/>
          <a:ln w="9525">
            <a:noFill/>
            <a:miter lim="800000"/>
            <a:headEnd/>
            <a:tailEnd/>
          </a:ln>
        </p:spPr>
        <p:txBody>
          <a:bodyPr wrap="square" lIns="0">
            <a:spAutoFit/>
          </a:bodyPr>
          <a:lstStyle/>
          <a:p>
            <a:pPr>
              <a:spcBef>
                <a:spcPts val="300"/>
              </a:spcBef>
            </a:pPr>
            <a:r>
              <a:rPr lang="en-US" sz="1100" b="1" noProof="1">
                <a:solidFill>
                  <a:schemeClr val="tx1"/>
                </a:solidFill>
                <a:cs typeface="Arial" charset="0"/>
              </a:rPr>
              <a:t>Escrita do Código</a:t>
            </a:r>
            <a:br>
              <a:rPr lang="en-US" sz="1100" b="1" noProof="1">
                <a:solidFill>
                  <a:schemeClr val="tx1"/>
                </a:solidFill>
                <a:cs typeface="Arial" charset="0"/>
              </a:rPr>
            </a:br>
            <a:br>
              <a:rPr lang="en-US" sz="1100" b="1" noProof="1">
                <a:solidFill>
                  <a:schemeClr val="tx1"/>
                </a:solidFill>
                <a:cs typeface="Arial" charset="0"/>
              </a:rPr>
            </a:br>
            <a:r>
              <a:rPr lang="en-US" sz="1100" dirty="0" err="1">
                <a:solidFill>
                  <a:schemeClr val="tx1"/>
                </a:solidFill>
                <a:latin typeface="Arial" pitchFamily="34" charset="0"/>
                <a:cs typeface="Arial" pitchFamily="34" charset="0"/>
              </a:rPr>
              <a:t>Em</a:t>
            </a:r>
            <a:r>
              <a:rPr lang="en-US" sz="1100" dirty="0">
                <a:solidFill>
                  <a:schemeClr val="tx1"/>
                </a:solidFill>
                <a:latin typeface="Arial" pitchFamily="34" charset="0"/>
                <a:cs typeface="Arial" pitchFamily="34" charset="0"/>
              </a:rPr>
              <a:t> </a:t>
            </a:r>
            <a:r>
              <a:rPr lang="en-US" sz="1100" dirty="0" err="1">
                <a:solidFill>
                  <a:schemeClr val="tx1"/>
                </a:solidFill>
                <a:latin typeface="Arial" pitchFamily="34" charset="0"/>
                <a:cs typeface="Arial" pitchFamily="34" charset="0"/>
              </a:rPr>
              <a:t>seguida</a:t>
            </a:r>
            <a:r>
              <a:rPr lang="en-US" sz="1100" dirty="0">
                <a:solidFill>
                  <a:schemeClr val="tx1"/>
                </a:solidFill>
                <a:latin typeface="Arial" pitchFamily="34" charset="0"/>
                <a:cs typeface="Arial" pitchFamily="34" charset="0"/>
              </a:rPr>
              <a:t>, </a:t>
            </a:r>
            <a:r>
              <a:rPr lang="en-US" sz="1100" dirty="0" err="1">
                <a:solidFill>
                  <a:schemeClr val="tx1"/>
                </a:solidFill>
                <a:latin typeface="Arial" pitchFamily="34" charset="0"/>
                <a:cs typeface="Arial" pitchFamily="34" charset="0"/>
              </a:rPr>
              <a:t>eles</a:t>
            </a:r>
            <a:r>
              <a:rPr lang="en-US" sz="1100" dirty="0">
                <a:solidFill>
                  <a:schemeClr val="tx1"/>
                </a:solidFill>
                <a:latin typeface="Arial" pitchFamily="34" charset="0"/>
                <a:cs typeface="Arial" pitchFamily="34" charset="0"/>
              </a:rPr>
              <a:t> </a:t>
            </a:r>
            <a:r>
              <a:rPr lang="en-US" sz="1100" dirty="0" err="1">
                <a:solidFill>
                  <a:schemeClr val="tx1"/>
                </a:solidFill>
                <a:latin typeface="Arial" pitchFamily="34" charset="0"/>
                <a:cs typeface="Arial" pitchFamily="34" charset="0"/>
              </a:rPr>
              <a:t>escrevem</a:t>
            </a:r>
            <a:r>
              <a:rPr lang="en-US" sz="1100" dirty="0">
                <a:solidFill>
                  <a:schemeClr val="tx1"/>
                </a:solidFill>
                <a:latin typeface="Arial" pitchFamily="34" charset="0"/>
                <a:cs typeface="Arial" pitchFamily="34" charset="0"/>
              </a:rPr>
              <a:t> </a:t>
            </a:r>
            <a:r>
              <a:rPr lang="en-US" sz="1100" dirty="0" err="1">
                <a:solidFill>
                  <a:schemeClr val="tx1"/>
                </a:solidFill>
                <a:latin typeface="Arial" pitchFamily="34" charset="0"/>
                <a:cs typeface="Arial" pitchFamily="34" charset="0"/>
              </a:rPr>
              <a:t>código</a:t>
            </a:r>
            <a:r>
              <a:rPr lang="en-US" sz="1100" dirty="0">
                <a:solidFill>
                  <a:schemeClr val="tx1"/>
                </a:solidFill>
                <a:latin typeface="Arial" pitchFamily="34" charset="0"/>
                <a:cs typeface="Arial" pitchFamily="34" charset="0"/>
              </a:rPr>
              <a:t> para </a:t>
            </a:r>
            <a:r>
              <a:rPr lang="en-US" sz="1100" dirty="0" err="1">
                <a:solidFill>
                  <a:schemeClr val="tx1"/>
                </a:solidFill>
                <a:latin typeface="Arial" pitchFamily="34" charset="0"/>
                <a:cs typeface="Arial" pitchFamily="34" charset="0"/>
              </a:rPr>
              <a:t>fazer</a:t>
            </a:r>
            <a:r>
              <a:rPr lang="en-US" sz="1100" dirty="0">
                <a:solidFill>
                  <a:schemeClr val="tx1"/>
                </a:solidFill>
                <a:latin typeface="Arial" pitchFamily="34" charset="0"/>
                <a:cs typeface="Arial" pitchFamily="34" charset="0"/>
              </a:rPr>
              <a:t> com que o teste passe. </a:t>
            </a:r>
          </a:p>
          <a:p>
            <a:pPr marL="130263" indent="-130263">
              <a:spcBef>
                <a:spcPts val="300"/>
              </a:spcBef>
              <a:buFont typeface="Arial" charset="0"/>
              <a:buChar char="•"/>
            </a:pPr>
            <a:endParaRPr lang="en-US" sz="1100" dirty="0">
              <a:solidFill>
                <a:schemeClr val="bg1"/>
              </a:solidFill>
            </a:endParaRPr>
          </a:p>
          <a:p>
            <a:pPr marL="130263" indent="-130263">
              <a:spcBef>
                <a:spcPts val="300"/>
              </a:spcBef>
              <a:buFont typeface="Arial" charset="0"/>
              <a:buChar char="•"/>
            </a:pPr>
            <a:endParaRPr lang="en-US" sz="1100" dirty="0"/>
          </a:p>
        </p:txBody>
      </p:sp>
      <p:sp>
        <p:nvSpPr>
          <p:cNvPr id="20" name="Text Box 19">
            <a:extLst>
              <a:ext uri="{FF2B5EF4-FFF2-40B4-BE49-F238E27FC236}">
                <a16:creationId xmlns:a16="http://schemas.microsoft.com/office/drawing/2014/main" id="{801D87E2-D9F5-4C0A-8026-0905209051F7}"/>
              </a:ext>
            </a:extLst>
          </p:cNvPr>
          <p:cNvSpPr txBox="1">
            <a:spLocks noChangeArrowheads="1"/>
          </p:cNvSpPr>
          <p:nvPr/>
        </p:nvSpPr>
        <p:spPr bwMode="auto">
          <a:xfrm>
            <a:off x="891343" y="3193661"/>
            <a:ext cx="2317649" cy="1692771"/>
          </a:xfrm>
          <a:prstGeom prst="rect">
            <a:avLst/>
          </a:prstGeom>
          <a:noFill/>
          <a:ln w="9525">
            <a:noFill/>
            <a:miter lim="800000"/>
            <a:headEnd/>
            <a:tailEnd/>
          </a:ln>
        </p:spPr>
        <p:txBody>
          <a:bodyPr wrap="square" lIns="0">
            <a:spAutoFit/>
          </a:bodyPr>
          <a:lstStyle/>
          <a:p>
            <a:pPr>
              <a:spcBef>
                <a:spcPts val="300"/>
              </a:spcBef>
            </a:pPr>
            <a:r>
              <a:rPr lang="en-US" sz="1100" b="1" noProof="1">
                <a:solidFill>
                  <a:schemeClr val="tx1"/>
                </a:solidFill>
                <a:cs typeface="Arial" charset="0"/>
              </a:rPr>
              <a:t>Refatore o Código</a:t>
            </a:r>
            <a:br>
              <a:rPr lang="en-US" sz="1100" b="1" noProof="1">
                <a:solidFill>
                  <a:schemeClr val="tx1"/>
                </a:solidFill>
                <a:cs typeface="Arial" charset="0"/>
              </a:rPr>
            </a:br>
            <a:br>
              <a:rPr lang="en-US" sz="1100" b="1" noProof="1">
                <a:solidFill>
                  <a:schemeClr val="tx1"/>
                </a:solidFill>
                <a:cs typeface="Arial" charset="0"/>
              </a:rPr>
            </a:br>
            <a:r>
              <a:rPr lang="en-US" sz="1100" noProof="1">
                <a:solidFill>
                  <a:schemeClr val="tx1"/>
                </a:solidFill>
                <a:cs typeface="Arial" charset="0"/>
              </a:rPr>
              <a:t>Ela precisa passer por um pequeno banho de “boas práticas” que garantirão um software com Código mais limpo, coeso e menos acoplado</a:t>
            </a:r>
            <a:endParaRPr lang="en-US" sz="1100" dirty="0">
              <a:solidFill>
                <a:schemeClr val="tx1"/>
              </a:solidFill>
              <a:latin typeface="Arial" pitchFamily="34" charset="0"/>
              <a:cs typeface="Arial" pitchFamily="34" charset="0"/>
            </a:endParaRPr>
          </a:p>
          <a:p>
            <a:pPr marL="130263" indent="-130263">
              <a:spcBef>
                <a:spcPts val="300"/>
              </a:spcBef>
              <a:buFont typeface="Arial" charset="0"/>
              <a:buChar char="•"/>
            </a:pPr>
            <a:endParaRPr lang="en-US" sz="1100" dirty="0">
              <a:solidFill>
                <a:schemeClr val="bg1"/>
              </a:solidFill>
            </a:endParaRPr>
          </a:p>
          <a:p>
            <a:pPr marL="130263" indent="-130263">
              <a:spcBef>
                <a:spcPts val="300"/>
              </a:spcBef>
              <a:buFont typeface="Arial" charset="0"/>
              <a:buChar char="•"/>
            </a:pPr>
            <a:endParaRPr lang="en-US" sz="1100" dirty="0"/>
          </a:p>
        </p:txBody>
      </p:sp>
    </p:spTree>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34"/>
        <p:cNvGrpSpPr/>
        <p:nvPr/>
      </p:nvGrpSpPr>
      <p:grpSpPr>
        <a:xfrm>
          <a:off x="0" y="0"/>
          <a:ext cx="0" cy="0"/>
          <a:chOff x="0" y="0"/>
          <a:chExt cx="0" cy="0"/>
        </a:xfrm>
      </p:grpSpPr>
      <p:sp>
        <p:nvSpPr>
          <p:cNvPr id="236" name="Google Shape;236;p32"/>
          <p:cNvSpPr txBox="1"/>
          <p:nvPr/>
        </p:nvSpPr>
        <p:spPr>
          <a:xfrm>
            <a:off x="728691" y="517137"/>
            <a:ext cx="4993235" cy="603242"/>
          </a:xfrm>
          <a:prstGeom prst="rect">
            <a:avLst/>
          </a:prstGeom>
          <a:noFill/>
          <a:ln>
            <a:noFill/>
          </a:ln>
          <a:effectLst>
            <a:outerShdw blurRad="50800" dist="38100" dir="8100000" algn="tr" rotWithShape="0">
              <a:prstClr val="black">
                <a:alpha val="40000"/>
              </a:prstClr>
            </a:outerShdw>
          </a:effectLst>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pt-BR" sz="2800" dirty="0">
                <a:solidFill>
                  <a:schemeClr val="tx1"/>
                </a:solidFill>
                <a:latin typeface="Raleway"/>
                <a:sym typeface="Raleway"/>
              </a:rPr>
              <a:t>Pontos negativos observados</a:t>
            </a:r>
            <a:endParaRPr sz="600" dirty="0">
              <a:solidFill>
                <a:schemeClr val="tx1"/>
              </a:solidFill>
            </a:endParaRPr>
          </a:p>
        </p:txBody>
      </p:sp>
      <p:sp>
        <p:nvSpPr>
          <p:cNvPr id="237" name="Google Shape;237;p32"/>
          <p:cNvSpPr txBox="1"/>
          <p:nvPr/>
        </p:nvSpPr>
        <p:spPr>
          <a:xfrm>
            <a:off x="728691" y="1927535"/>
            <a:ext cx="3520932" cy="21544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1000" i="0" u="none" strike="noStrike" cap="none" dirty="0">
                <a:solidFill>
                  <a:schemeClr val="tx1"/>
                </a:solidFill>
                <a:latin typeface="Open Sans"/>
                <a:ea typeface="Open Sans"/>
                <a:cs typeface="Open Sans"/>
                <a:sym typeface="Open Sans"/>
              </a:rPr>
              <a:t>-  Saber por onde começar</a:t>
            </a:r>
          </a:p>
        </p:txBody>
      </p:sp>
      <p:sp>
        <p:nvSpPr>
          <p:cNvPr id="10" name="Google Shape;237;p32">
            <a:extLst>
              <a:ext uri="{FF2B5EF4-FFF2-40B4-BE49-F238E27FC236}">
                <a16:creationId xmlns:a16="http://schemas.microsoft.com/office/drawing/2014/main" id="{637824F3-C210-4DA7-81B2-31064E4D5C91}"/>
              </a:ext>
            </a:extLst>
          </p:cNvPr>
          <p:cNvSpPr txBox="1"/>
          <p:nvPr/>
        </p:nvSpPr>
        <p:spPr>
          <a:xfrm>
            <a:off x="738212" y="2594892"/>
            <a:ext cx="3520932" cy="21544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1000" i="0" u="none" strike="noStrike" cap="none" dirty="0">
                <a:solidFill>
                  <a:schemeClr val="tx1"/>
                </a:solidFill>
                <a:latin typeface="Open Sans"/>
                <a:ea typeface="Open Sans"/>
                <a:cs typeface="Open Sans"/>
                <a:sym typeface="Open Sans"/>
              </a:rPr>
              <a:t>- O grande número de testes de unidade</a:t>
            </a:r>
          </a:p>
        </p:txBody>
      </p:sp>
      <p:sp>
        <p:nvSpPr>
          <p:cNvPr id="11" name="Google Shape;237;p32">
            <a:extLst>
              <a:ext uri="{FF2B5EF4-FFF2-40B4-BE49-F238E27FC236}">
                <a16:creationId xmlns:a16="http://schemas.microsoft.com/office/drawing/2014/main" id="{3E1CE857-EA45-4679-B36F-1DEE2E927F51}"/>
              </a:ext>
            </a:extLst>
          </p:cNvPr>
          <p:cNvSpPr txBox="1"/>
          <p:nvPr/>
        </p:nvSpPr>
        <p:spPr>
          <a:xfrm>
            <a:off x="728691" y="2240259"/>
            <a:ext cx="3520932" cy="21544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1000" i="0" u="none" strike="noStrike" cap="none" dirty="0">
                <a:solidFill>
                  <a:schemeClr val="tx1"/>
                </a:solidFill>
                <a:latin typeface="Open Sans"/>
                <a:ea typeface="Open Sans"/>
                <a:cs typeface="Open Sans"/>
                <a:sym typeface="Open Sans"/>
              </a:rPr>
              <a:t>- Ser muito focados em detalhes. </a:t>
            </a:r>
          </a:p>
        </p:txBody>
      </p:sp>
      <p:sp>
        <p:nvSpPr>
          <p:cNvPr id="12" name="Google Shape;237;p32">
            <a:extLst>
              <a:ext uri="{FF2B5EF4-FFF2-40B4-BE49-F238E27FC236}">
                <a16:creationId xmlns:a16="http://schemas.microsoft.com/office/drawing/2014/main" id="{D4AFE8DB-9492-46F3-AEA0-1F726E650E7F}"/>
              </a:ext>
            </a:extLst>
          </p:cNvPr>
          <p:cNvSpPr txBox="1"/>
          <p:nvPr/>
        </p:nvSpPr>
        <p:spPr>
          <a:xfrm>
            <a:off x="728691" y="2922438"/>
            <a:ext cx="3520932" cy="430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1000" i="0" u="none" strike="noStrike" cap="none" dirty="0">
                <a:solidFill>
                  <a:schemeClr val="tx1"/>
                </a:solidFill>
                <a:latin typeface="Open Sans"/>
                <a:ea typeface="Open Sans"/>
                <a:cs typeface="Open Sans"/>
                <a:sym typeface="Open Sans"/>
              </a:rPr>
              <a:t>- São fortemente acoplados para uma implementação específica do código. </a:t>
            </a:r>
          </a:p>
        </p:txBody>
      </p:sp>
      <p:sp>
        <p:nvSpPr>
          <p:cNvPr id="29" name="Google Shape;133;p25">
            <a:extLst>
              <a:ext uri="{FF2B5EF4-FFF2-40B4-BE49-F238E27FC236}">
                <a16:creationId xmlns:a16="http://schemas.microsoft.com/office/drawing/2014/main" id="{B8E7171E-25DA-44A5-908D-4F391F5BC4EA}"/>
              </a:ext>
            </a:extLst>
          </p:cNvPr>
          <p:cNvSpPr txBox="1"/>
          <p:nvPr/>
        </p:nvSpPr>
        <p:spPr>
          <a:xfrm>
            <a:off x="15839" y="-165672"/>
            <a:ext cx="1543050" cy="1597298"/>
          </a:xfrm>
          <a:prstGeom prst="rect">
            <a:avLst/>
          </a:prstGeom>
          <a:noFill/>
          <a:ln>
            <a:noFill/>
          </a:ln>
        </p:spPr>
        <p:txBody>
          <a:bodyPr spcFirstLastPara="1" wrap="square" lIns="25400" tIns="25400" rIns="25400" bIns="25400" anchor="ctr" anchorCtr="0">
            <a:noAutofit/>
          </a:bodyPr>
          <a:lstStyle/>
          <a:p>
            <a:pPr marL="0" marR="0" lvl="0" indent="0" algn="ctr" rtl="0">
              <a:lnSpc>
                <a:spcPct val="124388"/>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C0B8382-5384-4DC9-BDC0-70DEBBCA61B8}"/>
              </a:ext>
            </a:extLst>
          </p:cNvPr>
          <p:cNvPicPr>
            <a:picLocks noChangeAspect="1"/>
          </p:cNvPicPr>
          <p:nvPr/>
        </p:nvPicPr>
        <p:blipFill rotWithShape="1">
          <a:blip r:embed="rId3"/>
          <a:srcRect l="-4" t="4507" b="19758"/>
          <a:stretch/>
        </p:blipFill>
        <p:spPr>
          <a:xfrm>
            <a:off x="4324493" y="1823625"/>
            <a:ext cx="4379494" cy="15425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5" name="Google Shape;193;p29">
            <a:extLst>
              <a:ext uri="{FF2B5EF4-FFF2-40B4-BE49-F238E27FC236}">
                <a16:creationId xmlns:a16="http://schemas.microsoft.com/office/drawing/2014/main" id="{830C5357-DEBB-4A4E-B416-F861890E0C8C}"/>
              </a:ext>
            </a:extLst>
          </p:cNvPr>
          <p:cNvSpPr txBox="1"/>
          <p:nvPr/>
        </p:nvSpPr>
        <p:spPr>
          <a:xfrm>
            <a:off x="463094" y="278790"/>
            <a:ext cx="4850124" cy="430887"/>
          </a:xfrm>
          <a:prstGeom prst="rect">
            <a:avLst/>
          </a:prstGeom>
          <a:noFill/>
          <a:ln>
            <a:noFill/>
          </a:ln>
          <a:effectLst>
            <a:outerShdw blurRad="50800" dist="38100" dir="5400000" algn="t" rotWithShape="0">
              <a:prstClr val="black">
                <a:alpha val="40000"/>
              </a:prstClr>
            </a:outerShdw>
          </a:effectLst>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2000" dirty="0">
                <a:solidFill>
                  <a:srgbClr val="171616"/>
                </a:solidFill>
                <a:latin typeface="Raleway"/>
                <a:sym typeface="Raleway"/>
              </a:rPr>
              <a:t>Traditional Process</a:t>
            </a:r>
            <a:endParaRPr lang="en-US" sz="400" dirty="0"/>
          </a:p>
        </p:txBody>
      </p:sp>
      <p:pic>
        <p:nvPicPr>
          <p:cNvPr id="3" name="Picture 2" descr="Icon&#10;&#10;Description automatically generated">
            <a:extLst>
              <a:ext uri="{FF2B5EF4-FFF2-40B4-BE49-F238E27FC236}">
                <a16:creationId xmlns:a16="http://schemas.microsoft.com/office/drawing/2014/main" id="{768998F1-FBE6-446D-89DB-DD59487A0DBD}"/>
              </a:ext>
            </a:extLst>
          </p:cNvPr>
          <p:cNvPicPr>
            <a:picLocks noChangeAspect="1"/>
          </p:cNvPicPr>
          <p:nvPr/>
        </p:nvPicPr>
        <p:blipFill>
          <a:blip r:embed="rId3"/>
          <a:stretch>
            <a:fillRect/>
          </a:stretch>
        </p:blipFill>
        <p:spPr>
          <a:xfrm>
            <a:off x="488575" y="1134934"/>
            <a:ext cx="723281" cy="723281"/>
          </a:xfrm>
          <a:prstGeom prst="rect">
            <a:avLst/>
          </a:prstGeom>
        </p:spPr>
      </p:pic>
      <p:sp>
        <p:nvSpPr>
          <p:cNvPr id="8" name="Google Shape;194;p29">
            <a:extLst>
              <a:ext uri="{FF2B5EF4-FFF2-40B4-BE49-F238E27FC236}">
                <a16:creationId xmlns:a16="http://schemas.microsoft.com/office/drawing/2014/main" id="{6BB07EA4-ECC4-4F9F-AA38-98D3618E8775}"/>
              </a:ext>
            </a:extLst>
          </p:cNvPr>
          <p:cNvSpPr txBox="1"/>
          <p:nvPr/>
        </p:nvSpPr>
        <p:spPr>
          <a:xfrm>
            <a:off x="107370" y="1907121"/>
            <a:ext cx="1286089" cy="517065"/>
          </a:xfrm>
          <a:prstGeom prst="rect">
            <a:avLst/>
          </a:prstGeom>
          <a:noFill/>
          <a:ln>
            <a:noFill/>
          </a:ln>
        </p:spPr>
        <p:txBody>
          <a:bodyPr spcFirstLastPara="1" wrap="square" lIns="0" tIns="0" rIns="0" bIns="0" anchor="t" anchorCtr="0">
            <a:spAutoFit/>
          </a:bodyPr>
          <a:lstStyle/>
          <a:p>
            <a:pPr marL="0" marR="0" lvl="1" indent="0" algn="ctr" rtl="0">
              <a:lnSpc>
                <a:spcPct val="140020"/>
              </a:lnSpc>
              <a:spcBef>
                <a:spcPts val="0"/>
              </a:spcBef>
              <a:spcAft>
                <a:spcPts val="0"/>
              </a:spcAft>
              <a:buNone/>
            </a:pPr>
            <a:r>
              <a:rPr lang="pt-BR" sz="800" dirty="0">
                <a:solidFill>
                  <a:srgbClr val="171616"/>
                </a:solidFill>
                <a:latin typeface="Open Sans"/>
                <a:ea typeface="Open Sans"/>
                <a:cs typeface="Open Sans"/>
                <a:sym typeface="Open Sans"/>
              </a:rPr>
              <a:t>The business </a:t>
            </a:r>
            <a:r>
              <a:rPr lang="pt-BR" sz="800" dirty="0" err="1">
                <a:solidFill>
                  <a:srgbClr val="171616"/>
                </a:solidFill>
                <a:latin typeface="Open Sans"/>
                <a:ea typeface="Open Sans"/>
                <a:cs typeface="Open Sans"/>
                <a:sym typeface="Open Sans"/>
              </a:rPr>
              <a:t>owner</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tells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business </a:t>
            </a:r>
            <a:r>
              <a:rPr lang="pt-BR" sz="800" dirty="0" err="1">
                <a:solidFill>
                  <a:srgbClr val="171616"/>
                </a:solidFill>
                <a:latin typeface="Open Sans"/>
                <a:ea typeface="Open Sans"/>
                <a:cs typeface="Open Sans"/>
                <a:sym typeface="Open Sans"/>
              </a:rPr>
              <a:t>analyst</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what</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he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wants</a:t>
            </a:r>
            <a:endParaRPr lang="pt-BR" sz="800" b="0" i="0" u="none" strike="noStrike" cap="none" dirty="0">
              <a:solidFill>
                <a:srgbClr val="171616"/>
              </a:solidFill>
              <a:latin typeface="Open Sans"/>
              <a:ea typeface="Open Sans"/>
              <a:cs typeface="Open Sans"/>
              <a:sym typeface="Open Sans"/>
            </a:endParaRPr>
          </a:p>
        </p:txBody>
      </p:sp>
      <p:sp>
        <p:nvSpPr>
          <p:cNvPr id="4" name="Arrow: Right 3">
            <a:extLst>
              <a:ext uri="{FF2B5EF4-FFF2-40B4-BE49-F238E27FC236}">
                <a16:creationId xmlns:a16="http://schemas.microsoft.com/office/drawing/2014/main" id="{64E99D9C-BAB6-4AD3-BFB6-364667D481F1}"/>
              </a:ext>
            </a:extLst>
          </p:cNvPr>
          <p:cNvSpPr/>
          <p:nvPr/>
        </p:nvSpPr>
        <p:spPr>
          <a:xfrm>
            <a:off x="1455091" y="1454257"/>
            <a:ext cx="657510" cy="214450"/>
          </a:xfrm>
          <a:prstGeom prst="rightArrow">
            <a:avLst>
              <a:gd name="adj1" fmla="val 50000"/>
              <a:gd name="adj2" fmla="val 983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7" name="Picture 6" descr="Icon&#10;&#10;Description automatically generated">
            <a:extLst>
              <a:ext uri="{FF2B5EF4-FFF2-40B4-BE49-F238E27FC236}">
                <a16:creationId xmlns:a16="http://schemas.microsoft.com/office/drawing/2014/main" id="{15835219-D066-44DB-99D4-A279F6EA4EA2}"/>
              </a:ext>
            </a:extLst>
          </p:cNvPr>
          <p:cNvPicPr>
            <a:picLocks noChangeAspect="1"/>
          </p:cNvPicPr>
          <p:nvPr/>
        </p:nvPicPr>
        <p:blipFill>
          <a:blip r:embed="rId4"/>
          <a:stretch>
            <a:fillRect/>
          </a:stretch>
        </p:blipFill>
        <p:spPr>
          <a:xfrm>
            <a:off x="2866268" y="1041449"/>
            <a:ext cx="723282" cy="723282"/>
          </a:xfrm>
          <a:prstGeom prst="rect">
            <a:avLst/>
          </a:prstGeom>
        </p:spPr>
      </p:pic>
      <p:sp>
        <p:nvSpPr>
          <p:cNvPr id="13" name="Google Shape;194;p29">
            <a:extLst>
              <a:ext uri="{FF2B5EF4-FFF2-40B4-BE49-F238E27FC236}">
                <a16:creationId xmlns:a16="http://schemas.microsoft.com/office/drawing/2014/main" id="{2F7C5229-9BAC-4450-8DD3-989EE28B7A59}"/>
              </a:ext>
            </a:extLst>
          </p:cNvPr>
          <p:cNvSpPr txBox="1"/>
          <p:nvPr/>
        </p:nvSpPr>
        <p:spPr>
          <a:xfrm>
            <a:off x="2470935" y="1770059"/>
            <a:ext cx="1346574" cy="344710"/>
          </a:xfrm>
          <a:prstGeom prst="rect">
            <a:avLst/>
          </a:prstGeom>
          <a:noFill/>
          <a:ln>
            <a:noFill/>
          </a:ln>
        </p:spPr>
        <p:txBody>
          <a:bodyPr spcFirstLastPara="1" wrap="square" lIns="0" tIns="0" rIns="0" bIns="0" anchor="t" anchorCtr="0">
            <a:spAutoFit/>
          </a:bodyPr>
          <a:lstStyle/>
          <a:p>
            <a:pPr marL="0" marR="0" lvl="1" indent="0" algn="ctr" rtl="0">
              <a:lnSpc>
                <a:spcPct val="140020"/>
              </a:lnSpc>
              <a:spcBef>
                <a:spcPts val="0"/>
              </a:spcBef>
              <a:spcAft>
                <a:spcPts val="0"/>
              </a:spcAft>
              <a:buNone/>
            </a:pPr>
            <a:r>
              <a:rPr lang="pt-BR" sz="800" dirty="0">
                <a:solidFill>
                  <a:srgbClr val="171616"/>
                </a:solidFill>
                <a:latin typeface="Open Sans"/>
                <a:ea typeface="Open Sans"/>
                <a:cs typeface="Open Sans"/>
                <a:sym typeface="Open Sans"/>
              </a:rPr>
              <a:t>The business </a:t>
            </a:r>
            <a:r>
              <a:rPr lang="pt-BR" sz="800" dirty="0" err="1">
                <a:solidFill>
                  <a:srgbClr val="171616"/>
                </a:solidFill>
                <a:latin typeface="Open Sans"/>
                <a:ea typeface="Open Sans"/>
                <a:cs typeface="Open Sans"/>
                <a:sym typeface="Open Sans"/>
              </a:rPr>
              <a:t>analyst</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writes</a:t>
            </a:r>
            <a:r>
              <a:rPr lang="pt-BR" sz="800" dirty="0">
                <a:solidFill>
                  <a:srgbClr val="171616"/>
                </a:solidFill>
                <a:latin typeface="Open Sans"/>
                <a:ea typeface="Open Sans"/>
                <a:cs typeface="Open Sans"/>
                <a:sym typeface="Open Sans"/>
              </a:rPr>
              <a:t> a </a:t>
            </a:r>
            <a:r>
              <a:rPr lang="pt-BR" sz="800" dirty="0" err="1">
                <a:solidFill>
                  <a:srgbClr val="171616"/>
                </a:solidFill>
                <a:latin typeface="Open Sans"/>
                <a:ea typeface="Open Sans"/>
                <a:cs typeface="Open Sans"/>
                <a:sym typeface="Open Sans"/>
              </a:rPr>
              <a:t>requirements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document</a:t>
            </a:r>
            <a:r>
              <a:rPr lang="pt-BR" sz="800" dirty="0">
                <a:solidFill>
                  <a:srgbClr val="171616"/>
                </a:solidFill>
                <a:latin typeface="Open Sans"/>
                <a:ea typeface="Open Sans"/>
                <a:cs typeface="Open Sans"/>
                <a:sym typeface="Open Sans"/>
              </a:rPr>
              <a:t>. </a:t>
            </a:r>
            <a:endParaRPr lang="pt-BR" sz="800" b="0" i="0" u="none" strike="noStrike" cap="none" dirty="0">
              <a:solidFill>
                <a:srgbClr val="171616"/>
              </a:solidFill>
              <a:latin typeface="Open Sans"/>
              <a:ea typeface="Open Sans"/>
              <a:cs typeface="Open Sans"/>
              <a:sym typeface="Open Sans"/>
            </a:endParaRPr>
          </a:p>
        </p:txBody>
      </p:sp>
      <p:sp>
        <p:nvSpPr>
          <p:cNvPr id="16" name="Arrow: Bent 15">
            <a:extLst>
              <a:ext uri="{FF2B5EF4-FFF2-40B4-BE49-F238E27FC236}">
                <a16:creationId xmlns:a16="http://schemas.microsoft.com/office/drawing/2014/main" id="{1006C00A-E1A5-4BAE-907E-6BB620C037D0}"/>
              </a:ext>
            </a:extLst>
          </p:cNvPr>
          <p:cNvSpPr/>
          <p:nvPr/>
        </p:nvSpPr>
        <p:spPr>
          <a:xfrm rot="5400000">
            <a:off x="4525451" y="956110"/>
            <a:ext cx="417153" cy="1210746"/>
          </a:xfrm>
          <a:prstGeom prst="bentArrow">
            <a:avLst>
              <a:gd name="adj1" fmla="val 28163"/>
              <a:gd name="adj2" fmla="val 31615"/>
              <a:gd name="adj3" fmla="val 50000"/>
              <a:gd name="adj4"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Bent 18">
            <a:extLst>
              <a:ext uri="{FF2B5EF4-FFF2-40B4-BE49-F238E27FC236}">
                <a16:creationId xmlns:a16="http://schemas.microsoft.com/office/drawing/2014/main" id="{92690C9F-6006-4805-8B40-51D0BEB2F310}"/>
              </a:ext>
            </a:extLst>
          </p:cNvPr>
          <p:cNvSpPr/>
          <p:nvPr/>
        </p:nvSpPr>
        <p:spPr>
          <a:xfrm rot="10800000" flipH="1">
            <a:off x="2099871" y="2239434"/>
            <a:ext cx="422262" cy="1333838"/>
          </a:xfrm>
          <a:prstGeom prst="bentArrow">
            <a:avLst>
              <a:gd name="adj1" fmla="val 28163"/>
              <a:gd name="adj2" fmla="val 31615"/>
              <a:gd name="adj3" fmla="val 50000"/>
              <a:gd name="adj4"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8" name="Picture 17" descr="Icon&#10;&#10;Description automatically generated">
            <a:extLst>
              <a:ext uri="{FF2B5EF4-FFF2-40B4-BE49-F238E27FC236}">
                <a16:creationId xmlns:a16="http://schemas.microsoft.com/office/drawing/2014/main" id="{0B37C5A1-266E-4DAA-9E0F-190889CAFA14}"/>
              </a:ext>
            </a:extLst>
          </p:cNvPr>
          <p:cNvPicPr>
            <a:picLocks noChangeAspect="1"/>
          </p:cNvPicPr>
          <p:nvPr/>
        </p:nvPicPr>
        <p:blipFill>
          <a:blip r:embed="rId5"/>
          <a:stretch>
            <a:fillRect/>
          </a:stretch>
        </p:blipFill>
        <p:spPr>
          <a:xfrm>
            <a:off x="4948039" y="1907119"/>
            <a:ext cx="664629" cy="664629"/>
          </a:xfrm>
          <a:prstGeom prst="rect">
            <a:avLst/>
          </a:prstGeom>
        </p:spPr>
      </p:pic>
      <p:sp>
        <p:nvSpPr>
          <p:cNvPr id="22" name="Google Shape;194;p29">
            <a:extLst>
              <a:ext uri="{FF2B5EF4-FFF2-40B4-BE49-F238E27FC236}">
                <a16:creationId xmlns:a16="http://schemas.microsoft.com/office/drawing/2014/main" id="{ECAB5FED-A4F7-4DCB-AC5E-80FD66B0F739}"/>
              </a:ext>
            </a:extLst>
          </p:cNvPr>
          <p:cNvSpPr txBox="1"/>
          <p:nvPr/>
        </p:nvSpPr>
        <p:spPr>
          <a:xfrm>
            <a:off x="5648294" y="1980902"/>
            <a:ext cx="1346574" cy="517065"/>
          </a:xfrm>
          <a:prstGeom prst="rect">
            <a:avLst/>
          </a:prstGeom>
          <a:noFill/>
          <a:ln>
            <a:noFill/>
          </a:ln>
        </p:spPr>
        <p:txBody>
          <a:bodyPr spcFirstLastPara="1" wrap="square" lIns="0" tIns="0" rIns="0" bIns="0" anchor="t" anchorCtr="0">
            <a:spAutoFit/>
          </a:bodyPr>
          <a:lstStyle/>
          <a:p>
            <a:pPr marL="0" marR="0" lvl="1" indent="0" algn="ctr" rtl="0">
              <a:lnSpc>
                <a:spcPct val="140020"/>
              </a:lnSpc>
              <a:spcBef>
                <a:spcPts val="0"/>
              </a:spcBef>
              <a:spcAft>
                <a:spcPts val="0"/>
              </a:spcAft>
              <a:buNone/>
            </a:pPr>
            <a:r>
              <a:rPr lang="pt-BR" sz="800" dirty="0">
                <a:solidFill>
                  <a:srgbClr val="171616"/>
                </a:solidFill>
                <a:latin typeface="Open Sans"/>
                <a:ea typeface="Open Sans"/>
                <a:cs typeface="Open Sans"/>
                <a:sym typeface="Open Sans"/>
              </a:rPr>
              <a:t>The </a:t>
            </a:r>
            <a:r>
              <a:rPr lang="pt-BR" sz="800" dirty="0" err="1">
                <a:solidFill>
                  <a:srgbClr val="171616"/>
                </a:solidFill>
                <a:latin typeface="Open Sans"/>
                <a:ea typeface="Open Sans"/>
                <a:cs typeface="Open Sans"/>
                <a:sym typeface="Open Sans"/>
              </a:rPr>
              <a:t>developer</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translates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requirements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into</a:t>
            </a:r>
            <a:r>
              <a:rPr lang="pt-BR" sz="800" dirty="0">
                <a:solidFill>
                  <a:srgbClr val="171616"/>
                </a:solidFill>
                <a:latin typeface="Open Sans"/>
                <a:ea typeface="Open Sans"/>
                <a:cs typeface="Open Sans"/>
                <a:sym typeface="Open Sans"/>
              </a:rPr>
              <a:t> software</a:t>
            </a:r>
            <a:endParaRPr lang="pt-BR" sz="800" b="0" i="0" u="none" strike="noStrike" cap="none" dirty="0">
              <a:solidFill>
                <a:srgbClr val="171616"/>
              </a:solidFill>
              <a:latin typeface="Open Sans"/>
              <a:ea typeface="Open Sans"/>
              <a:cs typeface="Open Sans"/>
              <a:sym typeface="Open Sans"/>
            </a:endParaRPr>
          </a:p>
        </p:txBody>
      </p:sp>
      <p:pic>
        <p:nvPicPr>
          <p:cNvPr id="21" name="Picture 20" descr="Icon&#10;&#10;Description automatically generated">
            <a:extLst>
              <a:ext uri="{FF2B5EF4-FFF2-40B4-BE49-F238E27FC236}">
                <a16:creationId xmlns:a16="http://schemas.microsoft.com/office/drawing/2014/main" id="{3D0EAAAB-FBD3-40B1-9601-6635422174E4}"/>
              </a:ext>
            </a:extLst>
          </p:cNvPr>
          <p:cNvPicPr>
            <a:picLocks noChangeAspect="1"/>
          </p:cNvPicPr>
          <p:nvPr/>
        </p:nvPicPr>
        <p:blipFill>
          <a:blip r:embed="rId6"/>
          <a:stretch>
            <a:fillRect/>
          </a:stretch>
        </p:blipFill>
        <p:spPr>
          <a:xfrm>
            <a:off x="2634834" y="3358448"/>
            <a:ext cx="647614" cy="647614"/>
          </a:xfrm>
          <a:prstGeom prst="rect">
            <a:avLst/>
          </a:prstGeom>
        </p:spPr>
      </p:pic>
      <p:sp>
        <p:nvSpPr>
          <p:cNvPr id="27" name="Google Shape;194;p29">
            <a:extLst>
              <a:ext uri="{FF2B5EF4-FFF2-40B4-BE49-F238E27FC236}">
                <a16:creationId xmlns:a16="http://schemas.microsoft.com/office/drawing/2014/main" id="{B538A208-3D1F-41E3-8614-7A91FAD7CE81}"/>
              </a:ext>
            </a:extLst>
          </p:cNvPr>
          <p:cNvSpPr txBox="1"/>
          <p:nvPr/>
        </p:nvSpPr>
        <p:spPr>
          <a:xfrm>
            <a:off x="2000399" y="4069958"/>
            <a:ext cx="1717639" cy="344710"/>
          </a:xfrm>
          <a:prstGeom prst="rect">
            <a:avLst/>
          </a:prstGeom>
          <a:noFill/>
          <a:ln>
            <a:noFill/>
          </a:ln>
        </p:spPr>
        <p:txBody>
          <a:bodyPr spcFirstLastPara="1" wrap="square" lIns="0" tIns="0" rIns="0" bIns="0" anchor="t" anchorCtr="0">
            <a:spAutoFit/>
          </a:bodyPr>
          <a:lstStyle/>
          <a:p>
            <a:pPr marL="0" marR="0" lvl="1" indent="0" algn="ctr" rtl="0">
              <a:lnSpc>
                <a:spcPct val="140020"/>
              </a:lnSpc>
              <a:spcBef>
                <a:spcPts val="0"/>
              </a:spcBef>
              <a:spcAft>
                <a:spcPts val="0"/>
              </a:spcAft>
              <a:buNone/>
            </a:pPr>
            <a:r>
              <a:rPr lang="pt-BR" sz="800" dirty="0">
                <a:solidFill>
                  <a:srgbClr val="171616"/>
                </a:solidFill>
                <a:latin typeface="Open Sans"/>
                <a:ea typeface="Open Sans"/>
                <a:cs typeface="Open Sans"/>
                <a:sym typeface="Open Sans"/>
              </a:rPr>
              <a:t>The </a:t>
            </a:r>
            <a:r>
              <a:rPr lang="pt-BR" sz="800" dirty="0" err="1">
                <a:solidFill>
                  <a:srgbClr val="171616"/>
                </a:solidFill>
                <a:latin typeface="Open Sans"/>
                <a:ea typeface="Open Sans"/>
                <a:cs typeface="Open Sans"/>
                <a:sym typeface="Open Sans"/>
              </a:rPr>
              <a:t>tester</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translates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requirements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into</a:t>
            </a:r>
            <a:r>
              <a:rPr lang="pt-BR" sz="800" dirty="0">
                <a:solidFill>
                  <a:srgbClr val="171616"/>
                </a:solidFill>
                <a:latin typeface="Open Sans"/>
                <a:ea typeface="Open Sans"/>
                <a:cs typeface="Open Sans"/>
                <a:sym typeface="Open Sans"/>
              </a:rPr>
              <a:t> Test Cases</a:t>
            </a:r>
            <a:endParaRPr lang="pt-BR" sz="800" b="0" i="0" u="none" strike="noStrike" cap="none" dirty="0">
              <a:solidFill>
                <a:srgbClr val="171616"/>
              </a:solidFill>
              <a:latin typeface="Open Sans"/>
              <a:ea typeface="Open Sans"/>
              <a:cs typeface="Open Sans"/>
              <a:sym typeface="Open Sans"/>
            </a:endParaRPr>
          </a:p>
        </p:txBody>
      </p:sp>
      <p:sp>
        <p:nvSpPr>
          <p:cNvPr id="29" name="Arrow: Right 28">
            <a:extLst>
              <a:ext uri="{FF2B5EF4-FFF2-40B4-BE49-F238E27FC236}">
                <a16:creationId xmlns:a16="http://schemas.microsoft.com/office/drawing/2014/main" id="{138EAC79-1E06-4D65-84A0-2FA79649D478}"/>
              </a:ext>
            </a:extLst>
          </p:cNvPr>
          <p:cNvSpPr/>
          <p:nvPr/>
        </p:nvSpPr>
        <p:spPr>
          <a:xfrm>
            <a:off x="6057129" y="3573273"/>
            <a:ext cx="1467590" cy="214450"/>
          </a:xfrm>
          <a:prstGeom prst="rightArrow">
            <a:avLst>
              <a:gd name="adj1" fmla="val 50000"/>
              <a:gd name="adj2" fmla="val 983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3" name="Arrow: Bent 32">
            <a:extLst>
              <a:ext uri="{FF2B5EF4-FFF2-40B4-BE49-F238E27FC236}">
                <a16:creationId xmlns:a16="http://schemas.microsoft.com/office/drawing/2014/main" id="{9854B51A-FB25-467A-A461-F2D5DEC52686}"/>
              </a:ext>
            </a:extLst>
          </p:cNvPr>
          <p:cNvSpPr/>
          <p:nvPr/>
        </p:nvSpPr>
        <p:spPr>
          <a:xfrm rot="5400000" flipH="1">
            <a:off x="4388623" y="3396672"/>
            <a:ext cx="366752" cy="1346573"/>
          </a:xfrm>
          <a:prstGeom prst="bentArrow">
            <a:avLst>
              <a:gd name="adj1" fmla="val 28163"/>
              <a:gd name="adj2" fmla="val 31615"/>
              <a:gd name="adj3" fmla="val 50000"/>
              <a:gd name="adj4" fmla="val 434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Right 34">
            <a:extLst>
              <a:ext uri="{FF2B5EF4-FFF2-40B4-BE49-F238E27FC236}">
                <a16:creationId xmlns:a16="http://schemas.microsoft.com/office/drawing/2014/main" id="{BCEA8316-9533-4C76-B6E2-F15C76F314FC}"/>
              </a:ext>
            </a:extLst>
          </p:cNvPr>
          <p:cNvSpPr/>
          <p:nvPr/>
        </p:nvSpPr>
        <p:spPr>
          <a:xfrm rot="5400000">
            <a:off x="5062145" y="2874966"/>
            <a:ext cx="436418" cy="214450"/>
          </a:xfrm>
          <a:prstGeom prst="rightArrow">
            <a:avLst>
              <a:gd name="adj1" fmla="val 50000"/>
              <a:gd name="adj2" fmla="val 660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1" name="Picture 30" descr="Icon&#10;&#10;Description automatically generated">
            <a:extLst>
              <a:ext uri="{FF2B5EF4-FFF2-40B4-BE49-F238E27FC236}">
                <a16:creationId xmlns:a16="http://schemas.microsoft.com/office/drawing/2014/main" id="{96A629D3-5D21-44ED-A1D4-24830392AFBC}"/>
              </a:ext>
            </a:extLst>
          </p:cNvPr>
          <p:cNvPicPr>
            <a:picLocks noChangeAspect="1"/>
          </p:cNvPicPr>
          <p:nvPr/>
        </p:nvPicPr>
        <p:blipFill>
          <a:blip r:embed="rId7"/>
          <a:stretch>
            <a:fillRect/>
          </a:stretch>
        </p:blipFill>
        <p:spPr>
          <a:xfrm>
            <a:off x="5070279" y="3379255"/>
            <a:ext cx="450758" cy="450758"/>
          </a:xfrm>
          <a:prstGeom prst="rect">
            <a:avLst/>
          </a:prstGeom>
        </p:spPr>
      </p:pic>
      <p:pic>
        <p:nvPicPr>
          <p:cNvPr id="37" name="Picture 36" descr="Icon&#10;&#10;Description automatically generated">
            <a:extLst>
              <a:ext uri="{FF2B5EF4-FFF2-40B4-BE49-F238E27FC236}">
                <a16:creationId xmlns:a16="http://schemas.microsoft.com/office/drawing/2014/main" id="{CC822C71-D27F-494F-9CC0-39C5701C1D72}"/>
              </a:ext>
            </a:extLst>
          </p:cNvPr>
          <p:cNvPicPr>
            <a:picLocks noChangeAspect="1"/>
          </p:cNvPicPr>
          <p:nvPr/>
        </p:nvPicPr>
        <p:blipFill>
          <a:blip r:embed="rId8"/>
          <a:stretch>
            <a:fillRect/>
          </a:stretch>
        </p:blipFill>
        <p:spPr>
          <a:xfrm>
            <a:off x="7751924" y="3234090"/>
            <a:ext cx="756510" cy="756510"/>
          </a:xfrm>
          <a:prstGeom prst="rect">
            <a:avLst/>
          </a:prstGeom>
        </p:spPr>
      </p:pic>
    </p:spTree>
    <p:extLst>
      <p:ext uri="{BB962C8B-B14F-4D97-AF65-F5344CB8AC3E}">
        <p14:creationId xmlns:p14="http://schemas.microsoft.com/office/powerpoint/2010/main" val="244231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13" grpId="0"/>
      <p:bldP spid="16" grpId="0" animBg="1"/>
      <p:bldP spid="19" grpId="0" animBg="1"/>
      <p:bldP spid="22" grpId="0"/>
      <p:bldP spid="27" grpId="0"/>
      <p:bldP spid="29" grpId="0" animBg="1"/>
      <p:bldP spid="33"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5" name="Google Shape;193;p29">
            <a:extLst>
              <a:ext uri="{FF2B5EF4-FFF2-40B4-BE49-F238E27FC236}">
                <a16:creationId xmlns:a16="http://schemas.microsoft.com/office/drawing/2014/main" id="{830C5357-DEBB-4A4E-B416-F861890E0C8C}"/>
              </a:ext>
            </a:extLst>
          </p:cNvPr>
          <p:cNvSpPr txBox="1"/>
          <p:nvPr/>
        </p:nvSpPr>
        <p:spPr>
          <a:xfrm>
            <a:off x="463094" y="278790"/>
            <a:ext cx="4850124" cy="430887"/>
          </a:xfrm>
          <a:prstGeom prst="rect">
            <a:avLst/>
          </a:prstGeom>
          <a:noFill/>
          <a:ln>
            <a:noFill/>
          </a:ln>
          <a:effectLst>
            <a:outerShdw blurRad="50800" dist="38100" dir="5400000" algn="t" rotWithShape="0">
              <a:prstClr val="black">
                <a:alpha val="40000"/>
              </a:prstClr>
            </a:outerShdw>
          </a:effectLst>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2000" dirty="0">
                <a:solidFill>
                  <a:srgbClr val="171616"/>
                </a:solidFill>
                <a:latin typeface="Raleway"/>
                <a:sym typeface="Raleway"/>
              </a:rPr>
              <a:t>BDD Process</a:t>
            </a:r>
            <a:endParaRPr lang="en-US" sz="400" dirty="0"/>
          </a:p>
        </p:txBody>
      </p:sp>
      <p:pic>
        <p:nvPicPr>
          <p:cNvPr id="3" name="Picture 2" descr="Icon&#10;&#10;Description automatically generated">
            <a:extLst>
              <a:ext uri="{FF2B5EF4-FFF2-40B4-BE49-F238E27FC236}">
                <a16:creationId xmlns:a16="http://schemas.microsoft.com/office/drawing/2014/main" id="{768998F1-FBE6-446D-89DB-DD59487A0DBD}"/>
              </a:ext>
            </a:extLst>
          </p:cNvPr>
          <p:cNvPicPr>
            <a:picLocks noChangeAspect="1"/>
          </p:cNvPicPr>
          <p:nvPr/>
        </p:nvPicPr>
        <p:blipFill>
          <a:blip r:embed="rId3"/>
          <a:stretch>
            <a:fillRect/>
          </a:stretch>
        </p:blipFill>
        <p:spPr>
          <a:xfrm>
            <a:off x="205425" y="1182451"/>
            <a:ext cx="558369" cy="558369"/>
          </a:xfrm>
          <a:prstGeom prst="rect">
            <a:avLst/>
          </a:prstGeom>
        </p:spPr>
      </p:pic>
      <p:sp>
        <p:nvSpPr>
          <p:cNvPr id="8" name="Google Shape;194;p29">
            <a:extLst>
              <a:ext uri="{FF2B5EF4-FFF2-40B4-BE49-F238E27FC236}">
                <a16:creationId xmlns:a16="http://schemas.microsoft.com/office/drawing/2014/main" id="{6BB07EA4-ECC4-4F9F-AA38-98D3618E8775}"/>
              </a:ext>
            </a:extLst>
          </p:cNvPr>
          <p:cNvSpPr txBox="1"/>
          <p:nvPr/>
        </p:nvSpPr>
        <p:spPr>
          <a:xfrm>
            <a:off x="120749" y="1813500"/>
            <a:ext cx="1286089" cy="689420"/>
          </a:xfrm>
          <a:prstGeom prst="rect">
            <a:avLst/>
          </a:prstGeom>
          <a:noFill/>
          <a:ln>
            <a:noFill/>
          </a:ln>
        </p:spPr>
        <p:txBody>
          <a:bodyPr spcFirstLastPara="1" wrap="square" lIns="0" tIns="0" rIns="0" bIns="0" anchor="t" anchorCtr="0">
            <a:spAutoFit/>
          </a:bodyPr>
          <a:lstStyle/>
          <a:p>
            <a:pPr marL="0" marR="0" lvl="1" indent="0" algn="ctr" rtl="0">
              <a:lnSpc>
                <a:spcPct val="140020"/>
              </a:lnSpc>
              <a:spcBef>
                <a:spcPts val="0"/>
              </a:spcBef>
              <a:spcAft>
                <a:spcPts val="0"/>
              </a:spcAft>
              <a:buNone/>
            </a:pPr>
            <a:r>
              <a:rPr lang="pt-BR" sz="800" dirty="0">
                <a:solidFill>
                  <a:srgbClr val="171616"/>
                </a:solidFill>
                <a:latin typeface="Open Sans"/>
                <a:ea typeface="Open Sans"/>
                <a:cs typeface="Open Sans"/>
                <a:sym typeface="Open Sans"/>
              </a:rPr>
              <a:t>The business </a:t>
            </a:r>
            <a:r>
              <a:rPr lang="pt-BR" sz="800" dirty="0" err="1">
                <a:solidFill>
                  <a:srgbClr val="171616"/>
                </a:solidFill>
                <a:latin typeface="Open Sans"/>
                <a:ea typeface="Open Sans"/>
                <a:cs typeface="Open Sans"/>
                <a:sym typeface="Open Sans"/>
              </a:rPr>
              <a:t>owner</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tells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and</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business </a:t>
            </a:r>
            <a:r>
              <a:rPr lang="pt-BR" sz="800" dirty="0" err="1">
                <a:solidFill>
                  <a:srgbClr val="171616"/>
                </a:solidFill>
                <a:latin typeface="Open Sans"/>
                <a:ea typeface="Open Sans"/>
                <a:cs typeface="Open Sans"/>
                <a:sym typeface="Open Sans"/>
              </a:rPr>
              <a:t>analyst</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have</a:t>
            </a:r>
            <a:r>
              <a:rPr lang="pt-BR" sz="800" dirty="0">
                <a:solidFill>
                  <a:srgbClr val="171616"/>
                </a:solidFill>
                <a:latin typeface="Open Sans"/>
                <a:ea typeface="Open Sans"/>
                <a:cs typeface="Open Sans"/>
                <a:sym typeface="Open Sans"/>
              </a:rPr>
              <a:t> a </a:t>
            </a:r>
            <a:r>
              <a:rPr lang="pt-BR" sz="800" dirty="0" err="1">
                <a:solidFill>
                  <a:srgbClr val="171616"/>
                </a:solidFill>
                <a:latin typeface="Open Sans"/>
                <a:ea typeface="Open Sans"/>
                <a:cs typeface="Open Sans"/>
                <a:sym typeface="Open Sans"/>
              </a:rPr>
              <a:t>conversation</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about</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what</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business </a:t>
            </a:r>
            <a:r>
              <a:rPr lang="pt-BR" sz="800" dirty="0" err="1">
                <a:solidFill>
                  <a:srgbClr val="171616"/>
                </a:solidFill>
                <a:latin typeface="Open Sans"/>
                <a:ea typeface="Open Sans"/>
                <a:cs typeface="Open Sans"/>
                <a:sym typeface="Open Sans"/>
              </a:rPr>
              <a:t>needs</a:t>
            </a:r>
            <a:endParaRPr lang="pt-BR" sz="800" b="0" i="0" u="none" strike="noStrike" cap="none" dirty="0">
              <a:solidFill>
                <a:srgbClr val="171616"/>
              </a:solidFill>
              <a:latin typeface="Open Sans"/>
              <a:ea typeface="Open Sans"/>
              <a:cs typeface="Open Sans"/>
              <a:sym typeface="Open Sans"/>
            </a:endParaRPr>
          </a:p>
        </p:txBody>
      </p:sp>
      <p:sp>
        <p:nvSpPr>
          <p:cNvPr id="4" name="Arrow: Right 3">
            <a:extLst>
              <a:ext uri="{FF2B5EF4-FFF2-40B4-BE49-F238E27FC236}">
                <a16:creationId xmlns:a16="http://schemas.microsoft.com/office/drawing/2014/main" id="{64E99D9C-BAB6-4AD3-BFB6-364667D481F1}"/>
              </a:ext>
            </a:extLst>
          </p:cNvPr>
          <p:cNvSpPr/>
          <p:nvPr/>
        </p:nvSpPr>
        <p:spPr>
          <a:xfrm>
            <a:off x="1534379" y="1454257"/>
            <a:ext cx="578222" cy="214450"/>
          </a:xfrm>
          <a:prstGeom prst="rightArrow">
            <a:avLst>
              <a:gd name="adj1" fmla="val 50000"/>
              <a:gd name="adj2" fmla="val 983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7" name="Picture 6" descr="Icon&#10;&#10;Description automatically generated">
            <a:extLst>
              <a:ext uri="{FF2B5EF4-FFF2-40B4-BE49-F238E27FC236}">
                <a16:creationId xmlns:a16="http://schemas.microsoft.com/office/drawing/2014/main" id="{15835219-D066-44DB-99D4-A279F6EA4EA2}"/>
              </a:ext>
            </a:extLst>
          </p:cNvPr>
          <p:cNvPicPr>
            <a:picLocks noChangeAspect="1"/>
          </p:cNvPicPr>
          <p:nvPr/>
        </p:nvPicPr>
        <p:blipFill>
          <a:blip r:embed="rId4"/>
          <a:stretch>
            <a:fillRect/>
          </a:stretch>
        </p:blipFill>
        <p:spPr>
          <a:xfrm>
            <a:off x="2841443" y="1175072"/>
            <a:ext cx="558369" cy="558369"/>
          </a:xfrm>
          <a:prstGeom prst="rect">
            <a:avLst/>
          </a:prstGeom>
        </p:spPr>
      </p:pic>
      <p:sp>
        <p:nvSpPr>
          <p:cNvPr id="13" name="Google Shape;194;p29">
            <a:extLst>
              <a:ext uri="{FF2B5EF4-FFF2-40B4-BE49-F238E27FC236}">
                <a16:creationId xmlns:a16="http://schemas.microsoft.com/office/drawing/2014/main" id="{2F7C5229-9BAC-4450-8DD3-989EE28B7A59}"/>
              </a:ext>
            </a:extLst>
          </p:cNvPr>
          <p:cNvSpPr txBox="1"/>
          <p:nvPr/>
        </p:nvSpPr>
        <p:spPr>
          <a:xfrm>
            <a:off x="2466576" y="1813500"/>
            <a:ext cx="1346574" cy="861774"/>
          </a:xfrm>
          <a:prstGeom prst="rect">
            <a:avLst/>
          </a:prstGeom>
          <a:noFill/>
          <a:ln>
            <a:noFill/>
          </a:ln>
        </p:spPr>
        <p:txBody>
          <a:bodyPr spcFirstLastPara="1" wrap="square" lIns="0" tIns="0" rIns="0" bIns="0" anchor="t" anchorCtr="0">
            <a:spAutoFit/>
          </a:bodyPr>
          <a:lstStyle/>
          <a:p>
            <a:pPr marL="0" marR="0" lvl="1" indent="0" algn="ctr" rtl="0">
              <a:lnSpc>
                <a:spcPct val="140020"/>
              </a:lnSpc>
              <a:spcBef>
                <a:spcPts val="0"/>
              </a:spcBef>
              <a:spcAft>
                <a:spcPts val="0"/>
              </a:spcAft>
              <a:buNone/>
            </a:pPr>
            <a:r>
              <a:rPr lang="pt-BR" sz="800" dirty="0">
                <a:solidFill>
                  <a:srgbClr val="171616"/>
                </a:solidFill>
                <a:latin typeface="Open Sans"/>
                <a:ea typeface="Open Sans"/>
                <a:cs typeface="Open Sans"/>
                <a:sym typeface="Open Sans"/>
              </a:rPr>
              <a:t>The business </a:t>
            </a:r>
            <a:r>
              <a:rPr lang="pt-BR" sz="800" dirty="0" err="1">
                <a:solidFill>
                  <a:srgbClr val="171616"/>
                </a:solidFill>
                <a:latin typeface="Open Sans"/>
                <a:ea typeface="Open Sans"/>
                <a:cs typeface="Open Sans"/>
                <a:sym typeface="Open Sans"/>
              </a:rPr>
              <a:t>analyst</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developer</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and</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tester</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elaborate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requirements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togheterequirements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document</a:t>
            </a:r>
            <a:r>
              <a:rPr lang="pt-BR" sz="800" dirty="0">
                <a:solidFill>
                  <a:srgbClr val="171616"/>
                </a:solidFill>
                <a:latin typeface="Open Sans"/>
                <a:ea typeface="Open Sans"/>
                <a:cs typeface="Open Sans"/>
                <a:sym typeface="Open Sans"/>
              </a:rPr>
              <a:t>. </a:t>
            </a:r>
            <a:endParaRPr lang="pt-BR" sz="800" b="0" i="0" u="none" strike="noStrike" cap="none" dirty="0">
              <a:solidFill>
                <a:srgbClr val="171616"/>
              </a:solidFill>
              <a:latin typeface="Open Sans"/>
              <a:ea typeface="Open Sans"/>
              <a:cs typeface="Open Sans"/>
              <a:sym typeface="Open Sans"/>
            </a:endParaRPr>
          </a:p>
        </p:txBody>
      </p:sp>
      <p:pic>
        <p:nvPicPr>
          <p:cNvPr id="18" name="Picture 17" descr="Icon&#10;&#10;Description automatically generated">
            <a:extLst>
              <a:ext uri="{FF2B5EF4-FFF2-40B4-BE49-F238E27FC236}">
                <a16:creationId xmlns:a16="http://schemas.microsoft.com/office/drawing/2014/main" id="{0B37C5A1-266E-4DAA-9E0F-190889CAFA14}"/>
              </a:ext>
            </a:extLst>
          </p:cNvPr>
          <p:cNvPicPr>
            <a:picLocks noChangeAspect="1"/>
          </p:cNvPicPr>
          <p:nvPr/>
        </p:nvPicPr>
        <p:blipFill>
          <a:blip r:embed="rId5"/>
          <a:stretch>
            <a:fillRect/>
          </a:stretch>
        </p:blipFill>
        <p:spPr>
          <a:xfrm>
            <a:off x="3453837" y="1276462"/>
            <a:ext cx="456979" cy="456979"/>
          </a:xfrm>
          <a:prstGeom prst="rect">
            <a:avLst/>
          </a:prstGeom>
        </p:spPr>
      </p:pic>
      <p:sp>
        <p:nvSpPr>
          <p:cNvPr id="22" name="Google Shape;194;p29">
            <a:extLst>
              <a:ext uri="{FF2B5EF4-FFF2-40B4-BE49-F238E27FC236}">
                <a16:creationId xmlns:a16="http://schemas.microsoft.com/office/drawing/2014/main" id="{ECAB5FED-A4F7-4DCB-AC5E-80FD66B0F739}"/>
              </a:ext>
            </a:extLst>
          </p:cNvPr>
          <p:cNvSpPr txBox="1"/>
          <p:nvPr/>
        </p:nvSpPr>
        <p:spPr>
          <a:xfrm>
            <a:off x="5657496" y="1594045"/>
            <a:ext cx="1346574" cy="517065"/>
          </a:xfrm>
          <a:prstGeom prst="rect">
            <a:avLst/>
          </a:prstGeom>
          <a:noFill/>
          <a:ln>
            <a:noFill/>
          </a:ln>
        </p:spPr>
        <p:txBody>
          <a:bodyPr spcFirstLastPara="1" wrap="square" lIns="0" tIns="0" rIns="0" bIns="0" anchor="t" anchorCtr="0">
            <a:spAutoFit/>
          </a:bodyPr>
          <a:lstStyle/>
          <a:p>
            <a:pPr marL="0" marR="0" lvl="1" indent="0" algn="ctr" rtl="0">
              <a:lnSpc>
                <a:spcPct val="140020"/>
              </a:lnSpc>
              <a:spcBef>
                <a:spcPts val="0"/>
              </a:spcBef>
              <a:spcAft>
                <a:spcPts val="0"/>
              </a:spcAft>
              <a:buNone/>
            </a:pPr>
            <a:r>
              <a:rPr lang="pt-BR" sz="800" dirty="0">
                <a:solidFill>
                  <a:srgbClr val="171616"/>
                </a:solidFill>
                <a:latin typeface="Open Sans"/>
                <a:ea typeface="Open Sans"/>
                <a:cs typeface="Open Sans"/>
                <a:sym typeface="Open Sans"/>
              </a:rPr>
              <a:t>The scenarios </a:t>
            </a:r>
            <a:r>
              <a:rPr lang="pt-BR" sz="800" dirty="0" err="1">
                <a:solidFill>
                  <a:srgbClr val="171616"/>
                </a:solidFill>
                <a:latin typeface="Open Sans"/>
                <a:ea typeface="Open Sans"/>
                <a:cs typeface="Open Sans"/>
                <a:sym typeface="Open Sans"/>
              </a:rPr>
              <a:t>guide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developer</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and</a:t>
            </a:r>
            <a:r>
              <a:rPr lang="pt-BR" sz="800" dirty="0">
                <a:solidFill>
                  <a:srgbClr val="171616"/>
                </a:solidFill>
                <a:latin typeface="Open Sans"/>
                <a:ea typeface="Open Sans"/>
                <a:cs typeface="Open Sans"/>
                <a:sym typeface="Open Sans"/>
              </a:rPr>
              <a:t> </a:t>
            </a:r>
            <a:r>
              <a:rPr lang="pt-BR" sz="800" b="1" dirty="0" err="1">
                <a:solidFill>
                  <a:srgbClr val="171616"/>
                </a:solidFill>
                <a:latin typeface="Open Sans"/>
                <a:ea typeface="Open Sans"/>
                <a:cs typeface="Open Sans"/>
                <a:sym typeface="Open Sans"/>
              </a:rPr>
              <a:t>act</a:t>
            </a:r>
            <a:r>
              <a:rPr lang="pt-BR" sz="800" b="1" dirty="0">
                <a:solidFill>
                  <a:srgbClr val="171616"/>
                </a:solidFill>
                <a:latin typeface="Open Sans"/>
                <a:ea typeface="Open Sans"/>
                <a:cs typeface="Open Sans"/>
                <a:sym typeface="Open Sans"/>
              </a:rPr>
              <a:t> as </a:t>
            </a:r>
            <a:r>
              <a:rPr lang="pt-BR" sz="800" b="1" dirty="0" err="1">
                <a:solidFill>
                  <a:srgbClr val="171616"/>
                </a:solidFill>
                <a:latin typeface="Open Sans"/>
                <a:ea typeface="Open Sans"/>
                <a:cs typeface="Open Sans"/>
                <a:sym typeface="Open Sans"/>
              </a:rPr>
              <a:t>automated</a:t>
            </a:r>
            <a:r>
              <a:rPr lang="pt-BR" sz="800" b="1" dirty="0">
                <a:solidFill>
                  <a:srgbClr val="171616"/>
                </a:solidFill>
                <a:latin typeface="Open Sans"/>
                <a:ea typeface="Open Sans"/>
                <a:cs typeface="Open Sans"/>
                <a:sym typeface="Open Sans"/>
              </a:rPr>
              <a:t> </a:t>
            </a:r>
            <a:r>
              <a:rPr lang="pt-BR" sz="800" b="1" dirty="0" err="1">
                <a:solidFill>
                  <a:srgbClr val="171616"/>
                </a:solidFill>
                <a:latin typeface="Open Sans"/>
                <a:ea typeface="Open Sans"/>
                <a:cs typeface="Open Sans"/>
                <a:sym typeface="Open Sans"/>
              </a:rPr>
              <a:t>tests</a:t>
            </a:r>
            <a:endParaRPr lang="pt-BR" sz="800" b="1" i="0" u="none" strike="noStrike" cap="none" dirty="0">
              <a:solidFill>
                <a:srgbClr val="171616"/>
              </a:solidFill>
              <a:latin typeface="Open Sans"/>
              <a:ea typeface="Open Sans"/>
              <a:cs typeface="Open Sans"/>
              <a:sym typeface="Open Sans"/>
            </a:endParaRPr>
          </a:p>
        </p:txBody>
      </p:sp>
      <p:pic>
        <p:nvPicPr>
          <p:cNvPr id="21" name="Picture 20" descr="Icon&#10;&#10;Description automatically generated">
            <a:extLst>
              <a:ext uri="{FF2B5EF4-FFF2-40B4-BE49-F238E27FC236}">
                <a16:creationId xmlns:a16="http://schemas.microsoft.com/office/drawing/2014/main" id="{3D0EAAAB-FBD3-40B1-9601-6635422174E4}"/>
              </a:ext>
            </a:extLst>
          </p:cNvPr>
          <p:cNvPicPr>
            <a:picLocks noChangeAspect="1"/>
          </p:cNvPicPr>
          <p:nvPr/>
        </p:nvPicPr>
        <p:blipFill>
          <a:blip r:embed="rId6"/>
          <a:stretch>
            <a:fillRect/>
          </a:stretch>
        </p:blipFill>
        <p:spPr>
          <a:xfrm>
            <a:off x="2363326" y="1287734"/>
            <a:ext cx="432789" cy="432789"/>
          </a:xfrm>
          <a:prstGeom prst="rect">
            <a:avLst/>
          </a:prstGeom>
        </p:spPr>
      </p:pic>
      <p:sp>
        <p:nvSpPr>
          <p:cNvPr id="27" name="Google Shape;194;p29">
            <a:extLst>
              <a:ext uri="{FF2B5EF4-FFF2-40B4-BE49-F238E27FC236}">
                <a16:creationId xmlns:a16="http://schemas.microsoft.com/office/drawing/2014/main" id="{B538A208-3D1F-41E3-8614-7A91FAD7CE81}"/>
              </a:ext>
            </a:extLst>
          </p:cNvPr>
          <p:cNvSpPr txBox="1"/>
          <p:nvPr/>
        </p:nvSpPr>
        <p:spPr>
          <a:xfrm>
            <a:off x="607428" y="3581857"/>
            <a:ext cx="1717639" cy="517065"/>
          </a:xfrm>
          <a:prstGeom prst="rect">
            <a:avLst/>
          </a:prstGeom>
          <a:noFill/>
          <a:ln>
            <a:noFill/>
          </a:ln>
        </p:spPr>
        <p:txBody>
          <a:bodyPr spcFirstLastPara="1" wrap="square" lIns="0" tIns="0" rIns="0" bIns="0" anchor="t" anchorCtr="0">
            <a:spAutoFit/>
          </a:bodyPr>
          <a:lstStyle/>
          <a:p>
            <a:pPr marL="0" marR="0" lvl="1" indent="0" algn="ctr" rtl="0">
              <a:lnSpc>
                <a:spcPct val="140020"/>
              </a:lnSpc>
              <a:spcBef>
                <a:spcPts val="0"/>
              </a:spcBef>
              <a:spcAft>
                <a:spcPts val="0"/>
              </a:spcAft>
              <a:buNone/>
            </a:pPr>
            <a:r>
              <a:rPr lang="pt-BR" sz="800" dirty="0">
                <a:solidFill>
                  <a:srgbClr val="171616"/>
                </a:solidFill>
                <a:latin typeface="Open Sans"/>
                <a:ea typeface="Open Sans"/>
                <a:cs typeface="Open Sans"/>
                <a:sym typeface="Open Sans"/>
              </a:rPr>
              <a:t>The </a:t>
            </a:r>
            <a:r>
              <a:rPr lang="pt-BR" sz="800" dirty="0" err="1">
                <a:solidFill>
                  <a:srgbClr val="171616"/>
                </a:solidFill>
                <a:latin typeface="Open Sans"/>
                <a:ea typeface="Open Sans"/>
                <a:cs typeface="Open Sans"/>
                <a:sym typeface="Open Sans"/>
              </a:rPr>
              <a:t>automated</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tests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provide</a:t>
            </a:r>
            <a:r>
              <a:rPr lang="pt-BR" sz="800" dirty="0">
                <a:solidFill>
                  <a:srgbClr val="171616"/>
                </a:solidFill>
                <a:latin typeface="Open Sans"/>
                <a:ea typeface="Open Sans"/>
                <a:cs typeface="Open Sans"/>
                <a:sym typeface="Open Sans"/>
              </a:rPr>
              <a:t> feedback </a:t>
            </a:r>
            <a:r>
              <a:rPr lang="pt-BR" sz="800" dirty="0" err="1">
                <a:solidFill>
                  <a:srgbClr val="171616"/>
                </a:solidFill>
                <a:latin typeface="Open Sans"/>
                <a:ea typeface="Open Sans"/>
                <a:cs typeface="Open Sans"/>
                <a:sym typeface="Open Sans"/>
              </a:rPr>
              <a:t>on</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progress</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and</a:t>
            </a:r>
            <a:r>
              <a:rPr lang="pt-BR" sz="800" dirty="0">
                <a:solidFill>
                  <a:srgbClr val="171616"/>
                </a:solidFill>
                <a:latin typeface="Open Sans"/>
                <a:ea typeface="Open Sans"/>
                <a:cs typeface="Open Sans"/>
                <a:sym typeface="Open Sans"/>
              </a:rPr>
              <a:t> help </a:t>
            </a:r>
            <a:r>
              <a:rPr lang="pt-BR" sz="800" dirty="0" err="1">
                <a:solidFill>
                  <a:srgbClr val="171616"/>
                </a:solidFill>
                <a:latin typeface="Open Sans"/>
                <a:ea typeface="Open Sans"/>
                <a:cs typeface="Open Sans"/>
                <a:sym typeface="Open Sans"/>
              </a:rPr>
              <a:t>document</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application</a:t>
            </a:r>
            <a:endParaRPr lang="pt-BR" sz="800" b="0" i="0" u="none" strike="noStrike" cap="none" dirty="0">
              <a:solidFill>
                <a:srgbClr val="171616"/>
              </a:solidFill>
              <a:latin typeface="Open Sans"/>
              <a:ea typeface="Open Sans"/>
              <a:cs typeface="Open Sans"/>
              <a:sym typeface="Open Sans"/>
            </a:endParaRPr>
          </a:p>
        </p:txBody>
      </p:sp>
      <p:sp>
        <p:nvSpPr>
          <p:cNvPr id="29" name="Arrow: Right 28">
            <a:extLst>
              <a:ext uri="{FF2B5EF4-FFF2-40B4-BE49-F238E27FC236}">
                <a16:creationId xmlns:a16="http://schemas.microsoft.com/office/drawing/2014/main" id="{138EAC79-1E06-4D65-84A0-2FA79649D478}"/>
              </a:ext>
            </a:extLst>
          </p:cNvPr>
          <p:cNvSpPr/>
          <p:nvPr/>
        </p:nvSpPr>
        <p:spPr>
          <a:xfrm>
            <a:off x="7713961" y="2919022"/>
            <a:ext cx="502800" cy="161061"/>
          </a:xfrm>
          <a:prstGeom prst="rightArrow">
            <a:avLst>
              <a:gd name="adj1" fmla="val 50000"/>
              <a:gd name="adj2" fmla="val 983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5" name="Arrow: Right 34">
            <a:extLst>
              <a:ext uri="{FF2B5EF4-FFF2-40B4-BE49-F238E27FC236}">
                <a16:creationId xmlns:a16="http://schemas.microsoft.com/office/drawing/2014/main" id="{BCEA8316-9533-4C76-B6E2-F15C76F314FC}"/>
              </a:ext>
            </a:extLst>
          </p:cNvPr>
          <p:cNvSpPr/>
          <p:nvPr/>
        </p:nvSpPr>
        <p:spPr>
          <a:xfrm rot="2791765">
            <a:off x="3777879" y="2276124"/>
            <a:ext cx="417154" cy="214450"/>
          </a:xfrm>
          <a:prstGeom prst="rightArrow">
            <a:avLst>
              <a:gd name="adj1" fmla="val 50000"/>
              <a:gd name="adj2" fmla="val 660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7" name="Picture 36" descr="Icon&#10;&#10;Description automatically generated">
            <a:extLst>
              <a:ext uri="{FF2B5EF4-FFF2-40B4-BE49-F238E27FC236}">
                <a16:creationId xmlns:a16="http://schemas.microsoft.com/office/drawing/2014/main" id="{CC822C71-D27F-494F-9CC0-39C5701C1D72}"/>
              </a:ext>
            </a:extLst>
          </p:cNvPr>
          <p:cNvPicPr>
            <a:picLocks noChangeAspect="1"/>
          </p:cNvPicPr>
          <p:nvPr/>
        </p:nvPicPr>
        <p:blipFill>
          <a:blip r:embed="rId7"/>
          <a:stretch>
            <a:fillRect/>
          </a:stretch>
        </p:blipFill>
        <p:spPr>
          <a:xfrm>
            <a:off x="8347347" y="2609427"/>
            <a:ext cx="619192" cy="619192"/>
          </a:xfrm>
          <a:prstGeom prst="rect">
            <a:avLst/>
          </a:prstGeom>
        </p:spPr>
      </p:pic>
      <p:pic>
        <p:nvPicPr>
          <p:cNvPr id="20" name="Picture 19" descr="Icon&#10;&#10;Description automatically generated">
            <a:extLst>
              <a:ext uri="{FF2B5EF4-FFF2-40B4-BE49-F238E27FC236}">
                <a16:creationId xmlns:a16="http://schemas.microsoft.com/office/drawing/2014/main" id="{1D071FA3-5256-4178-A4A8-2AA3CB12E7AC}"/>
              </a:ext>
            </a:extLst>
          </p:cNvPr>
          <p:cNvPicPr>
            <a:picLocks noChangeAspect="1"/>
          </p:cNvPicPr>
          <p:nvPr/>
        </p:nvPicPr>
        <p:blipFill>
          <a:blip r:embed="rId4"/>
          <a:stretch>
            <a:fillRect/>
          </a:stretch>
        </p:blipFill>
        <p:spPr>
          <a:xfrm>
            <a:off x="750413" y="1175072"/>
            <a:ext cx="558369" cy="558369"/>
          </a:xfrm>
          <a:prstGeom prst="rect">
            <a:avLst/>
          </a:prstGeom>
        </p:spPr>
      </p:pic>
      <p:pic>
        <p:nvPicPr>
          <p:cNvPr id="6" name="Picture 5" descr="Icon&#10;&#10;Description automatically generated with low confidence">
            <a:extLst>
              <a:ext uri="{FF2B5EF4-FFF2-40B4-BE49-F238E27FC236}">
                <a16:creationId xmlns:a16="http://schemas.microsoft.com/office/drawing/2014/main" id="{793C9801-E5EF-4211-B286-150826F8BEE3}"/>
              </a:ext>
            </a:extLst>
          </p:cNvPr>
          <p:cNvPicPr>
            <a:picLocks noChangeAspect="1"/>
          </p:cNvPicPr>
          <p:nvPr/>
        </p:nvPicPr>
        <p:blipFill>
          <a:blip r:embed="rId8"/>
          <a:stretch>
            <a:fillRect/>
          </a:stretch>
        </p:blipFill>
        <p:spPr>
          <a:xfrm>
            <a:off x="4157196" y="2460891"/>
            <a:ext cx="619192" cy="619192"/>
          </a:xfrm>
          <a:prstGeom prst="rect">
            <a:avLst/>
          </a:prstGeom>
        </p:spPr>
      </p:pic>
      <p:pic>
        <p:nvPicPr>
          <p:cNvPr id="23" name="Picture 22" descr="Icon&#10;&#10;Description automatically generated">
            <a:extLst>
              <a:ext uri="{FF2B5EF4-FFF2-40B4-BE49-F238E27FC236}">
                <a16:creationId xmlns:a16="http://schemas.microsoft.com/office/drawing/2014/main" id="{518F745C-458F-49CF-925A-C309B7EE04E6}"/>
              </a:ext>
            </a:extLst>
          </p:cNvPr>
          <p:cNvPicPr>
            <a:picLocks noChangeAspect="1"/>
          </p:cNvPicPr>
          <p:nvPr/>
        </p:nvPicPr>
        <p:blipFill>
          <a:blip r:embed="rId5"/>
          <a:stretch>
            <a:fillRect/>
          </a:stretch>
        </p:blipFill>
        <p:spPr>
          <a:xfrm>
            <a:off x="5993871" y="1035676"/>
            <a:ext cx="558369" cy="558369"/>
          </a:xfrm>
          <a:prstGeom prst="rect">
            <a:avLst/>
          </a:prstGeom>
        </p:spPr>
      </p:pic>
      <p:sp>
        <p:nvSpPr>
          <p:cNvPr id="25" name="Arrow: Bent 24">
            <a:extLst>
              <a:ext uri="{FF2B5EF4-FFF2-40B4-BE49-F238E27FC236}">
                <a16:creationId xmlns:a16="http://schemas.microsoft.com/office/drawing/2014/main" id="{B66B5D5D-0D1B-4AF5-8CFA-3FFB3CE1EF7B}"/>
              </a:ext>
            </a:extLst>
          </p:cNvPr>
          <p:cNvSpPr/>
          <p:nvPr/>
        </p:nvSpPr>
        <p:spPr>
          <a:xfrm rot="13889300" flipH="1" flipV="1">
            <a:off x="5046747" y="1584715"/>
            <a:ext cx="320569" cy="1018982"/>
          </a:xfrm>
          <a:prstGeom prst="bentArrow">
            <a:avLst>
              <a:gd name="adj1" fmla="val 28163"/>
              <a:gd name="adj2" fmla="val 31615"/>
              <a:gd name="adj3" fmla="val 50000"/>
              <a:gd name="adj4"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6" name="Picture 25" descr="Icon&#10;&#10;Description automatically generated">
            <a:extLst>
              <a:ext uri="{FF2B5EF4-FFF2-40B4-BE49-F238E27FC236}">
                <a16:creationId xmlns:a16="http://schemas.microsoft.com/office/drawing/2014/main" id="{4E773CD7-DF96-45C4-B64D-81949E7E346D}"/>
              </a:ext>
            </a:extLst>
          </p:cNvPr>
          <p:cNvPicPr>
            <a:picLocks noChangeAspect="1"/>
          </p:cNvPicPr>
          <p:nvPr/>
        </p:nvPicPr>
        <p:blipFill>
          <a:blip r:embed="rId6"/>
          <a:stretch>
            <a:fillRect/>
          </a:stretch>
        </p:blipFill>
        <p:spPr>
          <a:xfrm>
            <a:off x="2288741" y="3540683"/>
            <a:ext cx="599415" cy="599415"/>
          </a:xfrm>
          <a:prstGeom prst="rect">
            <a:avLst/>
          </a:prstGeom>
        </p:spPr>
      </p:pic>
      <p:pic>
        <p:nvPicPr>
          <p:cNvPr id="30" name="Picture 29" descr="Icon&#10;&#10;Description automatically generated">
            <a:extLst>
              <a:ext uri="{FF2B5EF4-FFF2-40B4-BE49-F238E27FC236}">
                <a16:creationId xmlns:a16="http://schemas.microsoft.com/office/drawing/2014/main" id="{44816255-B418-4ABA-ABEC-409B797C3F40}"/>
              </a:ext>
            </a:extLst>
          </p:cNvPr>
          <p:cNvPicPr>
            <a:picLocks noChangeAspect="1"/>
          </p:cNvPicPr>
          <p:nvPr/>
        </p:nvPicPr>
        <p:blipFill>
          <a:blip r:embed="rId6"/>
          <a:stretch>
            <a:fillRect/>
          </a:stretch>
        </p:blipFill>
        <p:spPr>
          <a:xfrm>
            <a:off x="4907325" y="3881563"/>
            <a:ext cx="599415" cy="599415"/>
          </a:xfrm>
          <a:prstGeom prst="rect">
            <a:avLst/>
          </a:prstGeom>
        </p:spPr>
      </p:pic>
      <p:sp>
        <p:nvSpPr>
          <p:cNvPr id="32" name="Google Shape;194;p29">
            <a:extLst>
              <a:ext uri="{FF2B5EF4-FFF2-40B4-BE49-F238E27FC236}">
                <a16:creationId xmlns:a16="http://schemas.microsoft.com/office/drawing/2014/main" id="{46A0395B-8AC3-4541-94FD-6FF24D1D1FC7}"/>
              </a:ext>
            </a:extLst>
          </p:cNvPr>
          <p:cNvSpPr txBox="1"/>
          <p:nvPr/>
        </p:nvSpPr>
        <p:spPr>
          <a:xfrm>
            <a:off x="5506740" y="3922739"/>
            <a:ext cx="974263" cy="517065"/>
          </a:xfrm>
          <a:prstGeom prst="rect">
            <a:avLst/>
          </a:prstGeom>
          <a:noFill/>
          <a:ln>
            <a:noFill/>
          </a:ln>
        </p:spPr>
        <p:txBody>
          <a:bodyPr spcFirstLastPara="1" wrap="square" lIns="0" tIns="0" rIns="0" bIns="0" anchor="t" anchorCtr="0">
            <a:spAutoFit/>
          </a:bodyPr>
          <a:lstStyle/>
          <a:p>
            <a:pPr marL="0" marR="0" lvl="1" indent="0" algn="ctr" rtl="0">
              <a:lnSpc>
                <a:spcPct val="140020"/>
              </a:lnSpc>
              <a:spcBef>
                <a:spcPts val="0"/>
              </a:spcBef>
              <a:spcAft>
                <a:spcPts val="0"/>
              </a:spcAft>
              <a:buNone/>
            </a:pPr>
            <a:r>
              <a:rPr lang="pt-BR" sz="800" dirty="0">
                <a:solidFill>
                  <a:srgbClr val="171616"/>
                </a:solidFill>
                <a:latin typeface="Open Sans"/>
                <a:ea typeface="Open Sans"/>
                <a:cs typeface="Open Sans"/>
                <a:sym typeface="Open Sans"/>
              </a:rPr>
              <a:t>The </a:t>
            </a:r>
            <a:r>
              <a:rPr lang="pt-BR" sz="800" dirty="0" err="1">
                <a:solidFill>
                  <a:srgbClr val="171616"/>
                </a:solidFill>
                <a:latin typeface="Open Sans"/>
                <a:ea typeface="Open Sans"/>
                <a:cs typeface="Open Sans"/>
                <a:sym typeface="Open Sans"/>
              </a:rPr>
              <a:t>tester</a:t>
            </a:r>
            <a:r>
              <a:rPr lang="pt-BR" sz="800" dirty="0">
                <a:solidFill>
                  <a:srgbClr val="171616"/>
                </a:solidFill>
                <a:latin typeface="Open Sans"/>
                <a:ea typeface="Open Sans"/>
                <a:cs typeface="Open Sans"/>
                <a:sym typeface="Open Sans"/>
              </a:rPr>
              <a:t> uses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scenarios as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basis</a:t>
            </a:r>
            <a:r>
              <a:rPr lang="pt-BR" sz="800" dirty="0">
                <a:solidFill>
                  <a:srgbClr val="171616"/>
                </a:solidFill>
                <a:latin typeface="Open Sans"/>
                <a:ea typeface="Open Sans"/>
                <a:cs typeface="Open Sans"/>
                <a:sym typeface="Open Sans"/>
              </a:rPr>
              <a:t> for </a:t>
            </a:r>
            <a:r>
              <a:rPr lang="pt-BR" sz="800" dirty="0" err="1">
                <a:solidFill>
                  <a:srgbClr val="171616"/>
                </a:solidFill>
                <a:latin typeface="Open Sans"/>
                <a:ea typeface="Open Sans"/>
                <a:cs typeface="Open Sans"/>
                <a:sym typeface="Open Sans"/>
              </a:rPr>
              <a:t>the</a:t>
            </a:r>
            <a:r>
              <a:rPr lang="pt-BR" sz="800" dirty="0">
                <a:solidFill>
                  <a:srgbClr val="171616"/>
                </a:solidFill>
                <a:latin typeface="Open Sans"/>
                <a:ea typeface="Open Sans"/>
                <a:cs typeface="Open Sans"/>
                <a:sym typeface="Open Sans"/>
              </a:rPr>
              <a:t> </a:t>
            </a:r>
            <a:r>
              <a:rPr lang="pt-BR" sz="800" dirty="0" err="1">
                <a:solidFill>
                  <a:srgbClr val="171616"/>
                </a:solidFill>
                <a:latin typeface="Open Sans"/>
                <a:ea typeface="Open Sans"/>
                <a:cs typeface="Open Sans"/>
                <a:sym typeface="Open Sans"/>
              </a:rPr>
              <a:t>tests</a:t>
            </a:r>
            <a:endParaRPr lang="pt-BR" sz="800" b="0" i="0" u="none" strike="noStrike" cap="none" dirty="0">
              <a:solidFill>
                <a:srgbClr val="171616"/>
              </a:solidFill>
              <a:latin typeface="Open Sans"/>
              <a:ea typeface="Open Sans"/>
              <a:cs typeface="Open Sans"/>
              <a:sym typeface="Open Sans"/>
            </a:endParaRPr>
          </a:p>
        </p:txBody>
      </p:sp>
      <p:sp>
        <p:nvSpPr>
          <p:cNvPr id="34" name="Arrow: Bent 33">
            <a:extLst>
              <a:ext uri="{FF2B5EF4-FFF2-40B4-BE49-F238E27FC236}">
                <a16:creationId xmlns:a16="http://schemas.microsoft.com/office/drawing/2014/main" id="{91E039C7-986A-4BEA-9ABD-BBD1E5E474F5}"/>
              </a:ext>
            </a:extLst>
          </p:cNvPr>
          <p:cNvSpPr/>
          <p:nvPr/>
        </p:nvSpPr>
        <p:spPr>
          <a:xfrm rot="3224324" flipH="1">
            <a:off x="6807318" y="3367834"/>
            <a:ext cx="293528" cy="670511"/>
          </a:xfrm>
          <a:prstGeom prst="bentArrow">
            <a:avLst>
              <a:gd name="adj1" fmla="val 28163"/>
              <a:gd name="adj2" fmla="val 31615"/>
              <a:gd name="adj3" fmla="val 50000"/>
              <a:gd name="adj4"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Arrow: Bent 35">
            <a:extLst>
              <a:ext uri="{FF2B5EF4-FFF2-40B4-BE49-F238E27FC236}">
                <a16:creationId xmlns:a16="http://schemas.microsoft.com/office/drawing/2014/main" id="{FC3E2872-254E-499A-96B3-0B4C402DC7BC}"/>
              </a:ext>
            </a:extLst>
          </p:cNvPr>
          <p:cNvSpPr/>
          <p:nvPr/>
        </p:nvSpPr>
        <p:spPr>
          <a:xfrm rot="18363631" flipH="1" flipV="1">
            <a:off x="7176961" y="1852427"/>
            <a:ext cx="268509" cy="750961"/>
          </a:xfrm>
          <a:prstGeom prst="bentArrow">
            <a:avLst>
              <a:gd name="adj1" fmla="val 28163"/>
              <a:gd name="adj2" fmla="val 31615"/>
              <a:gd name="adj3" fmla="val 50000"/>
              <a:gd name="adj4"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8" name="Picture 37" descr="Icon&#10;&#10;Description automatically generated">
            <a:extLst>
              <a:ext uri="{FF2B5EF4-FFF2-40B4-BE49-F238E27FC236}">
                <a16:creationId xmlns:a16="http://schemas.microsoft.com/office/drawing/2014/main" id="{C4B56BE4-257E-4132-AD7A-7A7FD852D58A}"/>
              </a:ext>
            </a:extLst>
          </p:cNvPr>
          <p:cNvPicPr>
            <a:picLocks noChangeAspect="1"/>
          </p:cNvPicPr>
          <p:nvPr/>
        </p:nvPicPr>
        <p:blipFill>
          <a:blip r:embed="rId9"/>
          <a:stretch>
            <a:fillRect/>
          </a:stretch>
        </p:blipFill>
        <p:spPr>
          <a:xfrm>
            <a:off x="6954083" y="2680636"/>
            <a:ext cx="558369" cy="558369"/>
          </a:xfrm>
          <a:prstGeom prst="rect">
            <a:avLst/>
          </a:prstGeom>
        </p:spPr>
      </p:pic>
      <p:sp>
        <p:nvSpPr>
          <p:cNvPr id="41" name="Arrow: Bent 40">
            <a:extLst>
              <a:ext uri="{FF2B5EF4-FFF2-40B4-BE49-F238E27FC236}">
                <a16:creationId xmlns:a16="http://schemas.microsoft.com/office/drawing/2014/main" id="{D37D237C-B6AE-4616-A53B-56AA3245048A}"/>
              </a:ext>
            </a:extLst>
          </p:cNvPr>
          <p:cNvSpPr/>
          <p:nvPr/>
        </p:nvSpPr>
        <p:spPr>
          <a:xfrm rot="10800000" flipH="1">
            <a:off x="4376115" y="3426511"/>
            <a:ext cx="296751" cy="553156"/>
          </a:xfrm>
          <a:prstGeom prst="bentArrow">
            <a:avLst>
              <a:gd name="adj1" fmla="val 28163"/>
              <a:gd name="adj2" fmla="val 31615"/>
              <a:gd name="adj3" fmla="val 50000"/>
              <a:gd name="adj4"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Right 41">
            <a:extLst>
              <a:ext uri="{FF2B5EF4-FFF2-40B4-BE49-F238E27FC236}">
                <a16:creationId xmlns:a16="http://schemas.microsoft.com/office/drawing/2014/main" id="{627B4B0D-FC72-41CC-9500-871FCFEA4B69}"/>
              </a:ext>
            </a:extLst>
          </p:cNvPr>
          <p:cNvSpPr/>
          <p:nvPr/>
        </p:nvSpPr>
        <p:spPr>
          <a:xfrm rot="8493291">
            <a:off x="2821229" y="3021095"/>
            <a:ext cx="1024433" cy="195246"/>
          </a:xfrm>
          <a:prstGeom prst="rightArrow">
            <a:avLst>
              <a:gd name="adj1" fmla="val 50000"/>
              <a:gd name="adj2" fmla="val 983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7225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13" grpId="0"/>
      <p:bldP spid="22" grpId="0"/>
      <p:bldP spid="27" grpId="0"/>
      <p:bldP spid="29" grpId="0" animBg="1"/>
      <p:bldP spid="35" grpId="0" animBg="1"/>
      <p:bldP spid="25" grpId="0" animBg="1"/>
      <p:bldP spid="32" grpId="0"/>
      <p:bldP spid="34" grpId="0" animBg="1"/>
      <p:bldP spid="36"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0B13F6-F92D-4C9C-B98B-4CE93D1C4920}"/>
              </a:ext>
            </a:extLst>
          </p:cNvPr>
          <p:cNvSpPr>
            <a:spLocks noGrp="1"/>
          </p:cNvSpPr>
          <p:nvPr>
            <p:ph type="title"/>
          </p:nvPr>
        </p:nvSpPr>
        <p:spPr/>
        <p:txBody>
          <a:bodyPr/>
          <a:lstStyle/>
          <a:p>
            <a:r>
              <a:rPr lang="en-US" dirty="0"/>
              <a:t>BDD phases</a:t>
            </a:r>
          </a:p>
        </p:txBody>
      </p:sp>
      <p:sp>
        <p:nvSpPr>
          <p:cNvPr id="2" name="Content Placeholder 1">
            <a:extLst>
              <a:ext uri="{FF2B5EF4-FFF2-40B4-BE49-F238E27FC236}">
                <a16:creationId xmlns:a16="http://schemas.microsoft.com/office/drawing/2014/main" id="{8981C7CE-745B-41DB-9B2C-2626C4A90C26}"/>
              </a:ext>
            </a:extLst>
          </p:cNvPr>
          <p:cNvSpPr>
            <a:spLocks noGrp="1"/>
          </p:cNvSpPr>
          <p:nvPr>
            <p:ph sz="half" idx="1"/>
          </p:nvPr>
        </p:nvSpPr>
        <p:spPr>
          <a:xfrm>
            <a:off x="615950" y="1348021"/>
            <a:ext cx="1438727" cy="397124"/>
          </a:xfrm>
          <a:solidFill>
            <a:srgbClr val="1E0013"/>
          </a:solidFill>
        </p:spPr>
        <p:txBody>
          <a:bodyPr/>
          <a:lstStyle/>
          <a:p>
            <a:pPr marL="0" indent="0">
              <a:buNone/>
            </a:pPr>
            <a:r>
              <a:rPr lang="en-US" sz="2400" b="1" spc="-113" dirty="0">
                <a:solidFill>
                  <a:srgbClr val="CC00CC"/>
                </a:solidFill>
              </a:rPr>
              <a:t>Discovery</a:t>
            </a:r>
            <a:endParaRPr lang="en-US" altLang="zh-CN" sz="2400" b="1" spc="-113" dirty="0">
              <a:solidFill>
                <a:srgbClr val="CC00CC"/>
              </a:solidFill>
            </a:endParaRPr>
          </a:p>
        </p:txBody>
      </p:sp>
      <p:sp>
        <p:nvSpPr>
          <p:cNvPr id="3" name="Content Placeholder 2">
            <a:extLst>
              <a:ext uri="{FF2B5EF4-FFF2-40B4-BE49-F238E27FC236}">
                <a16:creationId xmlns:a16="http://schemas.microsoft.com/office/drawing/2014/main" id="{5D57C87B-4DED-4DBB-B3A2-459A7424028D}"/>
              </a:ext>
            </a:extLst>
          </p:cNvPr>
          <p:cNvSpPr>
            <a:spLocks noGrp="1"/>
          </p:cNvSpPr>
          <p:nvPr>
            <p:ph sz="half" idx="10"/>
          </p:nvPr>
        </p:nvSpPr>
        <p:spPr>
          <a:xfrm>
            <a:off x="3250926" y="1360509"/>
            <a:ext cx="1657979" cy="462440"/>
          </a:xfrm>
          <a:solidFill>
            <a:srgbClr val="1E0013"/>
          </a:solidFill>
        </p:spPr>
        <p:txBody>
          <a:bodyPr/>
          <a:lstStyle/>
          <a:p>
            <a:pPr marL="0" indent="0">
              <a:buNone/>
            </a:pPr>
            <a:r>
              <a:rPr lang="en-US" sz="2400" b="1" spc="-113" dirty="0">
                <a:solidFill>
                  <a:srgbClr val="CC00CC"/>
                </a:solidFill>
              </a:rPr>
              <a:t>Formulation</a:t>
            </a:r>
            <a:endParaRPr lang="en-US" altLang="zh-CN" sz="2400" b="1" spc="-113" dirty="0">
              <a:solidFill>
                <a:srgbClr val="CC00CC"/>
              </a:solidFill>
            </a:endParaRPr>
          </a:p>
        </p:txBody>
      </p:sp>
      <p:sp>
        <p:nvSpPr>
          <p:cNvPr id="14" name="Content Placeholder 2">
            <a:extLst>
              <a:ext uri="{FF2B5EF4-FFF2-40B4-BE49-F238E27FC236}">
                <a16:creationId xmlns:a16="http://schemas.microsoft.com/office/drawing/2014/main" id="{6EA45F32-E71B-4539-8E81-3FD7AE060A88}"/>
              </a:ext>
            </a:extLst>
          </p:cNvPr>
          <p:cNvSpPr>
            <a:spLocks noGrp="1"/>
          </p:cNvSpPr>
          <p:nvPr>
            <p:ph sz="half" idx="11"/>
          </p:nvPr>
        </p:nvSpPr>
        <p:spPr>
          <a:xfrm>
            <a:off x="6118022" y="1388371"/>
            <a:ext cx="1690664" cy="406715"/>
          </a:xfrm>
          <a:solidFill>
            <a:srgbClr val="1E0013"/>
          </a:solidFill>
        </p:spPr>
        <p:txBody>
          <a:bodyPr/>
          <a:lstStyle/>
          <a:p>
            <a:pPr marL="0" indent="0">
              <a:buNone/>
            </a:pPr>
            <a:r>
              <a:rPr lang="en-US" sz="2400" b="1" spc="-113" dirty="0">
                <a:solidFill>
                  <a:srgbClr val="CC00CC"/>
                </a:solidFill>
              </a:rPr>
              <a:t>Automation</a:t>
            </a:r>
            <a:endParaRPr lang="en-US" altLang="zh-CN" sz="2400" b="1" spc="-113" dirty="0">
              <a:solidFill>
                <a:srgbClr val="CC00CC"/>
              </a:solidFill>
            </a:endParaRPr>
          </a:p>
        </p:txBody>
      </p:sp>
      <p:sp>
        <p:nvSpPr>
          <p:cNvPr id="13" name="Text Box 19"/>
          <p:cNvSpPr txBox="1">
            <a:spLocks noChangeArrowheads="1"/>
          </p:cNvSpPr>
          <p:nvPr/>
        </p:nvSpPr>
        <p:spPr bwMode="auto">
          <a:xfrm>
            <a:off x="571501" y="2105207"/>
            <a:ext cx="2317649" cy="907941"/>
          </a:xfrm>
          <a:prstGeom prst="rect">
            <a:avLst/>
          </a:prstGeom>
          <a:noFill/>
          <a:ln w="9525">
            <a:noFill/>
            <a:miter lim="800000"/>
            <a:headEnd/>
            <a:tailEnd/>
          </a:ln>
        </p:spPr>
        <p:txBody>
          <a:bodyPr wrap="square" lIns="0">
            <a:spAutoFit/>
          </a:bodyPr>
          <a:lstStyle/>
          <a:p>
            <a:pPr>
              <a:spcBef>
                <a:spcPts val="300"/>
              </a:spcBef>
            </a:pPr>
            <a:r>
              <a:rPr lang="pt-BR" sz="1200" b="1" noProof="1">
                <a:solidFill>
                  <a:schemeClr val="bg1"/>
                </a:solidFill>
                <a:cs typeface="Arial" charset="0"/>
              </a:rPr>
              <a:t>Wake up system behavior</a:t>
            </a:r>
          </a:p>
          <a:p>
            <a:pPr>
              <a:spcBef>
                <a:spcPts val="300"/>
              </a:spcBef>
            </a:pPr>
            <a:endParaRPr lang="pt-BR" sz="1200" b="1" noProof="1">
              <a:solidFill>
                <a:schemeClr val="bg1"/>
              </a:solidFill>
              <a:cs typeface="Arial" charset="0"/>
            </a:endParaRPr>
          </a:p>
          <a:p>
            <a:pPr>
              <a:spcBef>
                <a:spcPts val="300"/>
              </a:spcBef>
            </a:pPr>
            <a:r>
              <a:rPr lang="en-US" sz="1200" noProof="1">
                <a:solidFill>
                  <a:schemeClr val="bg1"/>
                </a:solidFill>
                <a:cs typeface="Arial" charset="0"/>
              </a:rPr>
              <a:t>Explore and discuss how the system should behave</a:t>
            </a:r>
            <a:endParaRPr lang="en-US" sz="1200" dirty="0"/>
          </a:p>
        </p:txBody>
      </p:sp>
      <p:sp>
        <p:nvSpPr>
          <p:cNvPr id="12" name="Freeform 11">
            <a:extLst>
              <a:ext uri="{C183D7F6-B498-43B3-948B-1728B52AA6E4}">
                <adec:decorative xmlns:adec="http://schemas.microsoft.com/office/drawing/2017/decorative" val="1"/>
              </a:ext>
            </a:extLst>
          </p:cNvPr>
          <p:cNvSpPr>
            <a:spLocks noChangeAspect="1"/>
          </p:cNvSpPr>
          <p:nvPr/>
        </p:nvSpPr>
        <p:spPr>
          <a:xfrm>
            <a:off x="2765271" y="1248334"/>
            <a:ext cx="189054" cy="596498"/>
          </a:xfrm>
          <a:custGeom>
            <a:avLst/>
            <a:gdLst>
              <a:gd name="connsiteX0" fmla="*/ 0 w 434714"/>
              <a:gd name="connsiteY0" fmla="*/ 0 h 1573967"/>
              <a:gd name="connsiteX1" fmla="*/ 434714 w 434714"/>
              <a:gd name="connsiteY1" fmla="*/ 809469 h 1573967"/>
              <a:gd name="connsiteX2" fmla="*/ 14990 w 434714"/>
              <a:gd name="connsiteY2" fmla="*/ 1573967 h 1573967"/>
            </a:gdLst>
            <a:ahLst/>
            <a:cxnLst>
              <a:cxn ang="0">
                <a:pos x="connsiteX0" y="connsiteY0"/>
              </a:cxn>
              <a:cxn ang="0">
                <a:pos x="connsiteX1" y="connsiteY1"/>
              </a:cxn>
              <a:cxn ang="0">
                <a:pos x="connsiteX2" y="connsiteY2"/>
              </a:cxn>
            </a:cxnLst>
            <a:rect l="l" t="t" r="r" b="b"/>
            <a:pathLst>
              <a:path w="434714" h="1573967">
                <a:moveTo>
                  <a:pt x="0" y="0"/>
                </a:moveTo>
                <a:lnTo>
                  <a:pt x="434714" y="809469"/>
                </a:lnTo>
                <a:lnTo>
                  <a:pt x="14990" y="1573967"/>
                </a:lnTo>
              </a:path>
            </a:pathLst>
          </a:custGeom>
          <a:solidFill>
            <a:srgbClr val="1E0013"/>
          </a:solidFill>
          <a:ln w="76200">
            <a:solidFill>
              <a:srgbClr val="CC00CC"/>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dirty="0">
              <a:solidFill>
                <a:srgbClr val="CC00CC"/>
              </a:solidFill>
            </a:endParaRPr>
          </a:p>
        </p:txBody>
      </p:sp>
      <p:sp>
        <p:nvSpPr>
          <p:cNvPr id="22" name="Text Box 19">
            <a:extLst>
              <a:ext uri="{FF2B5EF4-FFF2-40B4-BE49-F238E27FC236}">
                <a16:creationId xmlns:a16="http://schemas.microsoft.com/office/drawing/2014/main" id="{9464D4A6-1DF1-4662-8A1F-71713970AAFC}"/>
              </a:ext>
            </a:extLst>
          </p:cNvPr>
          <p:cNvSpPr txBox="1">
            <a:spLocks noChangeArrowheads="1"/>
          </p:cNvSpPr>
          <p:nvPr/>
        </p:nvSpPr>
        <p:spPr bwMode="auto">
          <a:xfrm>
            <a:off x="3325473" y="2105207"/>
            <a:ext cx="2332919" cy="907941"/>
          </a:xfrm>
          <a:prstGeom prst="rect">
            <a:avLst/>
          </a:prstGeom>
          <a:noFill/>
          <a:ln w="9525">
            <a:noFill/>
            <a:miter lim="800000"/>
            <a:headEnd/>
            <a:tailEnd/>
          </a:ln>
        </p:spPr>
        <p:txBody>
          <a:bodyPr wrap="square" lIns="0">
            <a:spAutoFit/>
          </a:bodyPr>
          <a:lstStyle/>
          <a:p>
            <a:pPr>
              <a:spcBef>
                <a:spcPts val="300"/>
              </a:spcBef>
            </a:pPr>
            <a:r>
              <a:rPr lang="pt-BR" sz="1200" b="1" noProof="1">
                <a:solidFill>
                  <a:schemeClr val="bg1"/>
                </a:solidFill>
                <a:cs typeface="Arial" charset="0"/>
              </a:rPr>
              <a:t>Documented examples</a:t>
            </a:r>
          </a:p>
          <a:p>
            <a:pPr>
              <a:spcBef>
                <a:spcPts val="300"/>
              </a:spcBef>
            </a:pPr>
            <a:endParaRPr lang="pt-BR" sz="1200" b="1" noProof="1">
              <a:solidFill>
                <a:schemeClr val="bg1"/>
              </a:solidFill>
              <a:cs typeface="Arial" charset="0"/>
            </a:endParaRPr>
          </a:p>
          <a:p>
            <a:pPr>
              <a:spcBef>
                <a:spcPts val="300"/>
              </a:spcBef>
            </a:pPr>
            <a:r>
              <a:rPr lang="en-US" sz="1200" noProof="1">
                <a:solidFill>
                  <a:schemeClr val="bg1"/>
                </a:solidFill>
                <a:cs typeface="Arial" charset="0"/>
              </a:rPr>
              <a:t>Create concrete examples that can be automated</a:t>
            </a:r>
            <a:endParaRPr lang="en-US" sz="1200" dirty="0"/>
          </a:p>
        </p:txBody>
      </p:sp>
      <p:sp>
        <p:nvSpPr>
          <p:cNvPr id="19" name="Freeform 18">
            <a:extLst>
              <a:ext uri="{C183D7F6-B498-43B3-948B-1728B52AA6E4}">
                <adec:decorative xmlns:adec="http://schemas.microsoft.com/office/drawing/2017/decorative" val="1"/>
              </a:ext>
            </a:extLst>
          </p:cNvPr>
          <p:cNvSpPr>
            <a:spLocks noChangeAspect="1"/>
          </p:cNvSpPr>
          <p:nvPr/>
        </p:nvSpPr>
        <p:spPr>
          <a:xfrm>
            <a:off x="5658392" y="1265618"/>
            <a:ext cx="189054" cy="596498"/>
          </a:xfrm>
          <a:custGeom>
            <a:avLst/>
            <a:gdLst>
              <a:gd name="connsiteX0" fmla="*/ 0 w 434714"/>
              <a:gd name="connsiteY0" fmla="*/ 0 h 1573967"/>
              <a:gd name="connsiteX1" fmla="*/ 434714 w 434714"/>
              <a:gd name="connsiteY1" fmla="*/ 809469 h 1573967"/>
              <a:gd name="connsiteX2" fmla="*/ 14990 w 434714"/>
              <a:gd name="connsiteY2" fmla="*/ 1573967 h 1573967"/>
            </a:gdLst>
            <a:ahLst/>
            <a:cxnLst>
              <a:cxn ang="0">
                <a:pos x="connsiteX0" y="connsiteY0"/>
              </a:cxn>
              <a:cxn ang="0">
                <a:pos x="connsiteX1" y="connsiteY1"/>
              </a:cxn>
              <a:cxn ang="0">
                <a:pos x="connsiteX2" y="connsiteY2"/>
              </a:cxn>
            </a:cxnLst>
            <a:rect l="l" t="t" r="r" b="b"/>
            <a:pathLst>
              <a:path w="434714" h="1573967">
                <a:moveTo>
                  <a:pt x="0" y="0"/>
                </a:moveTo>
                <a:lnTo>
                  <a:pt x="434714" y="809469"/>
                </a:lnTo>
                <a:lnTo>
                  <a:pt x="14990" y="1573967"/>
                </a:lnTo>
              </a:path>
            </a:pathLst>
          </a:custGeom>
          <a:solidFill>
            <a:srgbClr val="1E0013"/>
          </a:solidFill>
          <a:ln w="76200">
            <a:solidFill>
              <a:srgbClr val="CC00CC"/>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solidFill>
                <a:srgbClr val="CC00CC"/>
              </a:solidFill>
            </a:endParaRPr>
          </a:p>
        </p:txBody>
      </p:sp>
      <p:sp>
        <p:nvSpPr>
          <p:cNvPr id="24" name="Text Box 19">
            <a:extLst>
              <a:ext uri="{FF2B5EF4-FFF2-40B4-BE49-F238E27FC236}">
                <a16:creationId xmlns:a16="http://schemas.microsoft.com/office/drawing/2014/main" id="{4B75FAAA-3F1E-49C9-9F5F-EFFD975A2392}"/>
              </a:ext>
            </a:extLst>
          </p:cNvPr>
          <p:cNvSpPr txBox="1">
            <a:spLocks noChangeArrowheads="1"/>
          </p:cNvSpPr>
          <p:nvPr/>
        </p:nvSpPr>
        <p:spPr bwMode="auto">
          <a:xfrm>
            <a:off x="6118022" y="2105207"/>
            <a:ext cx="2504655" cy="1908215"/>
          </a:xfrm>
          <a:prstGeom prst="rect">
            <a:avLst/>
          </a:prstGeom>
          <a:noFill/>
          <a:ln w="9525">
            <a:noFill/>
            <a:miter lim="800000"/>
            <a:headEnd/>
            <a:tailEnd/>
          </a:ln>
        </p:spPr>
        <p:txBody>
          <a:bodyPr wrap="square" lIns="0">
            <a:spAutoFit/>
          </a:bodyPr>
          <a:lstStyle/>
          <a:p>
            <a:pPr>
              <a:spcBef>
                <a:spcPts val="300"/>
              </a:spcBef>
            </a:pPr>
            <a:r>
              <a:rPr lang="pt-BR" sz="1200" b="1" noProof="1">
                <a:solidFill>
                  <a:schemeClr val="bg1"/>
                </a:solidFill>
                <a:cs typeface="Arial" charset="0"/>
              </a:rPr>
              <a:t>Code implementation and testing</a:t>
            </a:r>
          </a:p>
          <a:p>
            <a:pPr>
              <a:spcBef>
                <a:spcPts val="300"/>
              </a:spcBef>
            </a:pPr>
            <a:endParaRPr lang="pt-BR" sz="1200" b="1" noProof="1">
              <a:solidFill>
                <a:schemeClr val="bg1"/>
              </a:solidFill>
              <a:cs typeface="Arial" charset="0"/>
            </a:endParaRPr>
          </a:p>
          <a:p>
            <a:pPr>
              <a:spcBef>
                <a:spcPts val="300"/>
              </a:spcBef>
            </a:pPr>
            <a:r>
              <a:rPr lang="en-US" sz="1200" noProof="1">
                <a:solidFill>
                  <a:schemeClr val="bg1"/>
                </a:solidFill>
                <a:cs typeface="Arial" charset="0"/>
              </a:rPr>
              <a:t>Coding according to documented examples to implement agreed system behavior</a:t>
            </a:r>
          </a:p>
          <a:p>
            <a:pPr>
              <a:spcBef>
                <a:spcPts val="300"/>
              </a:spcBef>
            </a:pPr>
            <a:endParaRPr lang="en-US" sz="1200" noProof="1">
              <a:solidFill>
                <a:schemeClr val="bg1"/>
              </a:solidFill>
              <a:cs typeface="Arial" charset="0"/>
            </a:endParaRPr>
          </a:p>
          <a:p>
            <a:pPr>
              <a:spcBef>
                <a:spcPts val="300"/>
              </a:spcBef>
            </a:pPr>
            <a:r>
              <a:rPr lang="en-US" sz="1200" noProof="1">
                <a:solidFill>
                  <a:schemeClr val="bg1"/>
                </a:solidFill>
                <a:cs typeface="Arial" charset="0"/>
              </a:rPr>
              <a:t>Create automation tests using one example at a time to guide development</a:t>
            </a:r>
            <a:endParaRPr lang="en-US" sz="1200" dirty="0"/>
          </a:p>
        </p:txBody>
      </p:sp>
      <p:sp>
        <p:nvSpPr>
          <p:cNvPr id="15" name="Slide Number Placeholder 3">
            <a:extLst>
              <a:ext uri="{FF2B5EF4-FFF2-40B4-BE49-F238E27FC236}">
                <a16:creationId xmlns:a16="http://schemas.microsoft.com/office/drawing/2014/main" id="{A232DF45-956F-450B-8005-E34161F7F021}"/>
              </a:ext>
            </a:extLst>
          </p:cNvPr>
          <p:cNvSpPr txBox="1">
            <a:spLocks/>
          </p:cNvSpPr>
          <p:nvPr/>
        </p:nvSpPr>
        <p:spPr bwMode="gray">
          <a:xfrm>
            <a:off x="8753338" y="4800600"/>
            <a:ext cx="329184" cy="116586"/>
          </a:xfrm>
          <a:prstGeom prst="rect">
            <a:avLst/>
          </a:prstGeom>
        </p:spPr>
        <p:txBody>
          <a:bodyPr vert="horz" lIns="0" tIns="0" rIns="0" bIns="0" rtlCol="0" anchor="ctr"/>
          <a:lstStyle>
            <a:defPPr>
              <a:defRPr lang="en-US"/>
            </a:defPPr>
            <a:lvl1pPr marL="0" indent="-171450" algn="ctr" defTabSz="1218987" rtl="0" eaLnBrk="1" latinLnBrk="0" hangingPunct="1">
              <a:lnSpc>
                <a:spcPct val="90000"/>
              </a:lnSpc>
              <a:spcBef>
                <a:spcPts val="1000"/>
              </a:spcBef>
              <a:buClrTx/>
              <a:buFont typeface="Arial" panose="020B0604020202020204" pitchFamily="34" charset="0"/>
              <a:buChar char="•"/>
              <a:defRPr sz="1000" kern="1200">
                <a:solidFill>
                  <a:schemeClr val="bg1"/>
                </a:solidFill>
                <a:latin typeface="Arial" panose="020B0604020202020204" pitchFamily="34" charset="0"/>
                <a:ea typeface="+mn-ea"/>
                <a:cs typeface="Arial" panose="020B0604020202020204" pitchFamily="34" charset="0"/>
              </a:defRPr>
            </a:lvl1pPr>
            <a:lvl2pPr marL="609493" indent="-228560" algn="l" defTabSz="1218987" rtl="0" eaLnBrk="1" latinLnBrk="0" hangingPunct="1">
              <a:lnSpc>
                <a:spcPct val="90000"/>
              </a:lnSpc>
              <a:spcBef>
                <a:spcPts val="500"/>
              </a:spcBef>
              <a:buClrTx/>
              <a:buFont typeface="Arial" pitchFamily="34" charset="0"/>
              <a:buChar char="–"/>
              <a:defRPr sz="2400" kern="1200">
                <a:solidFill>
                  <a:schemeClr val="tx1"/>
                </a:solidFill>
                <a:latin typeface="+mn-lt"/>
                <a:ea typeface="+mn-ea"/>
                <a:cs typeface="+mn-cs"/>
              </a:defRPr>
            </a:lvl2pPr>
            <a:lvl3pPr marL="1218987" indent="-150258" algn="l" defTabSz="1218987"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3pPr>
            <a:lvl4pPr marL="1828480" indent="-156606" algn="l" defTabSz="1218987"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4pPr>
            <a:lvl5pPr marL="2437973" indent="-150258" algn="l" defTabSz="1218987"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5pPr>
            <a:lvl6pPr marL="304746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5696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26645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87594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indent="0">
              <a:buNone/>
            </a:pPr>
            <a:fld id="{6D22F896-40B5-4ADD-8801-0D06FADFA095}" type="slidenum">
              <a:rPr lang="en-US" sz="750"/>
              <a:pPr indent="0">
                <a:buNone/>
              </a:pPr>
              <a:t>15</a:t>
            </a:fld>
            <a:endParaRPr lang="en-US" sz="750" dirty="0"/>
          </a:p>
        </p:txBody>
      </p:sp>
    </p:spTree>
    <p:extLst>
      <p:ext uri="{BB962C8B-B14F-4D97-AF65-F5344CB8AC3E}">
        <p14:creationId xmlns:p14="http://schemas.microsoft.com/office/powerpoint/2010/main" val="2226034282"/>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0666C-C6A1-8BB1-4DFF-38038D60D7BC}"/>
              </a:ext>
            </a:extLst>
          </p:cNvPr>
          <p:cNvSpPr>
            <a:spLocks noGrp="1"/>
          </p:cNvSpPr>
          <p:nvPr>
            <p:ph type="sldNum" sz="quarter" idx="10"/>
          </p:nvPr>
        </p:nvSpPr>
        <p:spPr/>
        <p:txBody>
          <a:bodyPr/>
          <a:lstStyle/>
          <a:p>
            <a:fld id="{6D22F896-40B5-4ADD-8801-0D06FADFA095}" type="slidenum">
              <a:rPr lang="en-US" smtClean="0"/>
              <a:pPr/>
              <a:t>16</a:t>
            </a:fld>
            <a:endParaRPr lang="en-US" dirty="0"/>
          </a:p>
        </p:txBody>
      </p:sp>
      <p:pic>
        <p:nvPicPr>
          <p:cNvPr id="9" name="Picture Placeholder 8" descr="Brand photo: A group of work colleagues, 2 female and 1 male, standing around smiling. The male colleague is writing in a notebook. One female is holding a disposable coffee cup. One female is holding a closed laptop.">
            <a:extLst>
              <a:ext uri="{FF2B5EF4-FFF2-40B4-BE49-F238E27FC236}">
                <a16:creationId xmlns:a16="http://schemas.microsoft.com/office/drawing/2014/main" id="{B7386AC0-5328-4699-A8A8-9A3C6A891636}"/>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l="10495" r="10495"/>
          <a:stretch/>
        </p:blipFill>
        <p:spPr/>
      </p:pic>
      <p:sp>
        <p:nvSpPr>
          <p:cNvPr id="7" name="Text Placeholder 6"/>
          <p:cNvSpPr>
            <a:spLocks noGrp="1"/>
          </p:cNvSpPr>
          <p:nvPr>
            <p:ph type="body" sz="quarter" idx="18"/>
          </p:nvPr>
        </p:nvSpPr>
        <p:spPr>
          <a:xfrm>
            <a:off x="536259" y="894269"/>
            <a:ext cx="2154288" cy="523028"/>
          </a:xfrm>
        </p:spPr>
        <p:txBody>
          <a:bodyPr/>
          <a:lstStyle/>
          <a:p>
            <a:r>
              <a:rPr lang="pt-BR" dirty="0"/>
              <a:t>D</a:t>
            </a:r>
            <a:r>
              <a:rPr lang="en-US" dirty="0" err="1"/>
              <a:t>iscovery</a:t>
            </a:r>
            <a:endParaRPr lang="en-US" dirty="0"/>
          </a:p>
        </p:txBody>
      </p:sp>
      <p:sp>
        <p:nvSpPr>
          <p:cNvPr id="4" name="Title 3">
            <a:extLst>
              <a:ext uri="{FF2B5EF4-FFF2-40B4-BE49-F238E27FC236}">
                <a16:creationId xmlns:a16="http://schemas.microsoft.com/office/drawing/2014/main" id="{276D3728-B8EA-4E3B-8023-2E5AE80882F7}"/>
              </a:ext>
            </a:extLst>
          </p:cNvPr>
          <p:cNvSpPr>
            <a:spLocks noGrp="1"/>
          </p:cNvSpPr>
          <p:nvPr>
            <p:ph type="title" idx="4294967295"/>
          </p:nvPr>
        </p:nvSpPr>
        <p:spPr>
          <a:xfrm>
            <a:off x="7439025" y="5164138"/>
            <a:ext cx="1704975" cy="146050"/>
          </a:xfrm>
          <a:prstGeom prst="rect">
            <a:avLst/>
          </a:prstGeom>
        </p:spPr>
        <p:txBody>
          <a:bodyPr>
            <a:normAutofit fontScale="90000"/>
          </a:bodyPr>
          <a:lstStyle/>
          <a:p>
            <a:r>
              <a:rPr lang="en-US" sz="600" dirty="0">
                <a:solidFill>
                  <a:srgbClr val="E6E6E6"/>
                </a:solidFill>
              </a:rPr>
              <a:t>Photo plus statement layout</a:t>
            </a:r>
          </a:p>
        </p:txBody>
      </p:sp>
      <p:sp>
        <p:nvSpPr>
          <p:cNvPr id="11" name="Rectangle 56">
            <a:extLst>
              <a:ext uri="{FF2B5EF4-FFF2-40B4-BE49-F238E27FC236}">
                <a16:creationId xmlns:a16="http://schemas.microsoft.com/office/drawing/2014/main" id="{CAE0DD63-CCFC-4161-984C-69335481BF67}"/>
              </a:ext>
            </a:extLst>
          </p:cNvPr>
          <p:cNvSpPr>
            <a:spLocks noChangeArrowheads="1"/>
          </p:cNvSpPr>
          <p:nvPr/>
        </p:nvSpPr>
        <p:spPr bwMode="auto">
          <a:xfrm>
            <a:off x="179670" y="2009380"/>
            <a:ext cx="2867467" cy="79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defTabSz="913966">
              <a:lnSpc>
                <a:spcPct val="80000"/>
              </a:lnSpc>
              <a:buClrTx/>
              <a:defRPr/>
            </a:pPr>
            <a:r>
              <a:rPr lang="en-US" sz="1499" kern="1200" dirty="0">
                <a:solidFill>
                  <a:prstClr val="white"/>
                </a:solidFill>
                <a:ea typeface="+mn-ea"/>
                <a:cs typeface="+mn-cs"/>
              </a:rPr>
              <a:t>It's a conversation where business and technical people meet, discuss, and collaborate to explore, discover, and agree as much as they can about the desired behavior for a user story.</a:t>
            </a:r>
            <a:endParaRPr lang="en-US" sz="1499" b="1" kern="1200" dirty="0">
              <a:solidFill>
                <a:prstClr val="white"/>
              </a:solidFill>
              <a:ea typeface="+mn-ea"/>
              <a:cs typeface="+mn-cs"/>
            </a:endParaRPr>
          </a:p>
        </p:txBody>
      </p:sp>
    </p:spTree>
    <p:extLst>
      <p:ext uri="{BB962C8B-B14F-4D97-AF65-F5344CB8AC3E}">
        <p14:creationId xmlns:p14="http://schemas.microsoft.com/office/powerpoint/2010/main" val="942557197"/>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7" name="Google Shape;257;p34"/>
          <p:cNvSpPr txBox="1"/>
          <p:nvPr/>
        </p:nvSpPr>
        <p:spPr>
          <a:xfrm>
            <a:off x="618460" y="858011"/>
            <a:ext cx="3543385" cy="560153"/>
          </a:xfrm>
          <a:prstGeom prst="rect">
            <a:avLst/>
          </a:prstGeom>
          <a:noFill/>
          <a:ln>
            <a:noFill/>
          </a:ln>
        </p:spPr>
        <p:txBody>
          <a:bodyPr spcFirstLastPara="1" wrap="square" lIns="0" tIns="0" rIns="0" bIns="0" anchor="t" anchorCtr="0">
            <a:spAutoFit/>
          </a:bodyPr>
          <a:lstStyle/>
          <a:p>
            <a:pPr marL="0" marR="0" lvl="0" indent="0" algn="l" rtl="0">
              <a:lnSpc>
                <a:spcPct val="139992"/>
              </a:lnSpc>
              <a:spcBef>
                <a:spcPts val="0"/>
              </a:spcBef>
              <a:spcAft>
                <a:spcPts val="0"/>
              </a:spcAft>
              <a:buNone/>
            </a:pPr>
            <a:r>
              <a:rPr lang="en" sz="2600" b="1" dirty="0">
                <a:latin typeface="+mj-lt"/>
                <a:sym typeface="Raleway"/>
              </a:rPr>
              <a:t>3 Amigos Meeting</a:t>
            </a:r>
            <a:endParaRPr sz="700" b="1" dirty="0">
              <a:latin typeface="+mj-lt"/>
            </a:endParaRPr>
          </a:p>
        </p:txBody>
      </p:sp>
      <p:pic>
        <p:nvPicPr>
          <p:cNvPr id="2" name="Picture 1">
            <a:extLst>
              <a:ext uri="{FF2B5EF4-FFF2-40B4-BE49-F238E27FC236}">
                <a16:creationId xmlns:a16="http://schemas.microsoft.com/office/drawing/2014/main" id="{2D5FC609-5FF4-4BF6-BC96-22CCEF4F064D}"/>
              </a:ext>
            </a:extLst>
          </p:cNvPr>
          <p:cNvPicPr>
            <a:picLocks noChangeAspect="1"/>
          </p:cNvPicPr>
          <p:nvPr/>
        </p:nvPicPr>
        <p:blipFill rotWithShape="1">
          <a:blip r:embed="rId3"/>
          <a:srcRect l="12311" t="14357" r="17797" b="14857"/>
          <a:stretch/>
        </p:blipFill>
        <p:spPr>
          <a:xfrm>
            <a:off x="4053651" y="965797"/>
            <a:ext cx="4992914" cy="3211905"/>
          </a:xfrm>
          <a:prstGeom prst="rect">
            <a:avLst/>
          </a:prstGeom>
        </p:spPr>
      </p:pic>
      <p:sp>
        <p:nvSpPr>
          <p:cNvPr id="13" name="Rectangle 56">
            <a:extLst>
              <a:ext uri="{FF2B5EF4-FFF2-40B4-BE49-F238E27FC236}">
                <a16:creationId xmlns:a16="http://schemas.microsoft.com/office/drawing/2014/main" id="{7C046A2D-F189-404E-B769-20BEFE77400F}"/>
              </a:ext>
            </a:extLst>
          </p:cNvPr>
          <p:cNvSpPr>
            <a:spLocks noChangeArrowheads="1"/>
          </p:cNvSpPr>
          <p:nvPr/>
        </p:nvSpPr>
        <p:spPr bwMode="auto">
          <a:xfrm>
            <a:off x="549080" y="1909944"/>
            <a:ext cx="2935098" cy="56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defTabSz="913966">
              <a:lnSpc>
                <a:spcPct val="80000"/>
              </a:lnSpc>
              <a:buClrTx/>
              <a:defRPr/>
            </a:pPr>
            <a:endParaRPr lang="pt-BR" sz="1499" b="1" kern="1200" dirty="0">
              <a:solidFill>
                <a:schemeClr val="tx1"/>
              </a:solidFill>
              <a:ea typeface="+mn-ea"/>
              <a:cs typeface="+mn-cs"/>
            </a:endParaRPr>
          </a:p>
          <a:p>
            <a:pPr marL="285750" indent="-285750" defTabSz="913966">
              <a:lnSpc>
                <a:spcPct val="80000"/>
              </a:lnSpc>
              <a:buClrTx/>
              <a:buFontTx/>
              <a:buChar char="-"/>
              <a:defRPr/>
            </a:pPr>
            <a:r>
              <a:rPr lang="en-US" sz="1600" kern="1200" dirty="0">
                <a:solidFill>
                  <a:schemeClr val="tx1"/>
                </a:solidFill>
                <a:ea typeface="+mn-ea"/>
                <a:cs typeface="+mn-cs"/>
              </a:rPr>
              <a:t>3 different teams areas.</a:t>
            </a:r>
          </a:p>
          <a:p>
            <a:pPr marL="285750" indent="-285750" defTabSz="913966">
              <a:lnSpc>
                <a:spcPct val="80000"/>
              </a:lnSpc>
              <a:buClrTx/>
              <a:buFontTx/>
              <a:buChar char="-"/>
              <a:defRPr/>
            </a:pPr>
            <a:endParaRPr lang="en-US" sz="1600" kern="1200" dirty="0">
              <a:solidFill>
                <a:schemeClr val="tx1"/>
              </a:solidFill>
              <a:ea typeface="+mn-ea"/>
              <a:cs typeface="+mn-cs"/>
            </a:endParaRPr>
          </a:p>
          <a:p>
            <a:pPr defTabSz="913966">
              <a:lnSpc>
                <a:spcPct val="80000"/>
              </a:lnSpc>
              <a:buClrTx/>
              <a:defRPr/>
            </a:pPr>
            <a:r>
              <a:rPr lang="en-US" sz="1600" kern="1200" dirty="0">
                <a:solidFill>
                  <a:schemeClr val="tx1"/>
                </a:solidFill>
                <a:ea typeface="+mn-ea"/>
                <a:cs typeface="+mn-cs"/>
              </a:rPr>
              <a:t>The Discovery process at BDD starts with the 3 Amigos Meeting</a:t>
            </a:r>
            <a:endParaRPr lang="en-US" sz="1499" b="1" kern="1200" dirty="0">
              <a:solidFill>
                <a:schemeClr val="tx1"/>
              </a:solidFill>
              <a:ea typeface="+mn-ea"/>
              <a:cs typeface="+mn-cs"/>
            </a:endParaRPr>
          </a:p>
          <a:p>
            <a:pPr algn="ctr" defTabSz="913966">
              <a:lnSpc>
                <a:spcPct val="80000"/>
              </a:lnSpc>
              <a:buClrTx/>
              <a:defRPr/>
            </a:pPr>
            <a:endParaRPr lang="en-US" sz="1499" b="1" kern="1200" dirty="0">
              <a:solidFill>
                <a:schemeClr val="tx1"/>
              </a:solidFill>
              <a:ea typeface="+mn-ea"/>
              <a:cs typeface="+mn-cs"/>
            </a:endParaRPr>
          </a:p>
          <a:p>
            <a:pPr algn="ctr" defTabSz="913966">
              <a:lnSpc>
                <a:spcPct val="80000"/>
              </a:lnSpc>
              <a:buClrTx/>
              <a:defRPr/>
            </a:pPr>
            <a:endParaRPr lang="pt-BR" sz="1499" b="1" kern="1200" dirty="0">
              <a:solidFill>
                <a:schemeClr val="tx1"/>
              </a:solidFill>
              <a:ea typeface="+mn-ea"/>
              <a:cs typeface="+mn-cs"/>
            </a:endParaRPr>
          </a:p>
        </p:txBody>
      </p:sp>
    </p:spTree>
    <p:extLst>
      <p:ext uri="{BB962C8B-B14F-4D97-AF65-F5344CB8AC3E}">
        <p14:creationId xmlns:p14="http://schemas.microsoft.com/office/powerpoint/2010/main" val="2811860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C"/>
        </a:solidFill>
        <a:effectLst/>
      </p:bgPr>
    </p:bg>
    <p:spTree>
      <p:nvGrpSpPr>
        <p:cNvPr id="1" name="Shape 484"/>
        <p:cNvGrpSpPr/>
        <p:nvPr/>
      </p:nvGrpSpPr>
      <p:grpSpPr>
        <a:xfrm>
          <a:off x="0" y="0"/>
          <a:ext cx="0" cy="0"/>
          <a:chOff x="0" y="0"/>
          <a:chExt cx="0" cy="0"/>
        </a:xfrm>
      </p:grpSpPr>
      <p:sp>
        <p:nvSpPr>
          <p:cNvPr id="486" name="Google Shape;486;p47"/>
          <p:cNvSpPr txBox="1"/>
          <p:nvPr/>
        </p:nvSpPr>
        <p:spPr>
          <a:xfrm>
            <a:off x="837451" y="190135"/>
            <a:ext cx="4570193" cy="646331"/>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 sz="3000" b="1" i="0" u="none" strike="noStrike" cap="none" dirty="0">
                <a:solidFill>
                  <a:srgbClr val="171616"/>
                </a:solidFill>
                <a:latin typeface="+mj-lt"/>
                <a:ea typeface="Raleway"/>
                <a:cs typeface="Raleway"/>
                <a:sym typeface="Raleway"/>
              </a:rPr>
              <a:t>Example</a:t>
            </a:r>
            <a:endParaRPr sz="700" b="1" dirty="0">
              <a:latin typeface="+mj-lt"/>
            </a:endParaRPr>
          </a:p>
        </p:txBody>
      </p:sp>
      <p:grpSp>
        <p:nvGrpSpPr>
          <p:cNvPr id="11" name="Google Shape;324;p39">
            <a:extLst>
              <a:ext uri="{FF2B5EF4-FFF2-40B4-BE49-F238E27FC236}">
                <a16:creationId xmlns:a16="http://schemas.microsoft.com/office/drawing/2014/main" id="{CC9D7795-75FE-4442-959D-9BF33F8FFB45}"/>
              </a:ext>
            </a:extLst>
          </p:cNvPr>
          <p:cNvGrpSpPr/>
          <p:nvPr/>
        </p:nvGrpSpPr>
        <p:grpSpPr>
          <a:xfrm>
            <a:off x="768733" y="1016694"/>
            <a:ext cx="3226549" cy="1717180"/>
            <a:chOff x="0" y="-38100"/>
            <a:chExt cx="5769217" cy="4579144"/>
          </a:xfrm>
        </p:grpSpPr>
        <p:sp>
          <p:nvSpPr>
            <p:cNvPr id="12" name="Google Shape;325;p39">
              <a:extLst>
                <a:ext uri="{FF2B5EF4-FFF2-40B4-BE49-F238E27FC236}">
                  <a16:creationId xmlns:a16="http://schemas.microsoft.com/office/drawing/2014/main" id="{04A29A1E-947F-4AA1-9A32-47807BA378A9}"/>
                </a:ext>
              </a:extLst>
            </p:cNvPr>
            <p:cNvSpPr txBox="1"/>
            <p:nvPr/>
          </p:nvSpPr>
          <p:spPr>
            <a:xfrm>
              <a:off x="81251" y="115561"/>
              <a:ext cx="5313712" cy="4425483"/>
            </a:xfrm>
            <a:prstGeom prst="rect">
              <a:avLst/>
            </a:prstGeom>
            <a:noFill/>
            <a:ln>
              <a:noFill/>
            </a:ln>
          </p:spPr>
          <p:txBody>
            <a:bodyPr spcFirstLastPara="1" wrap="square" lIns="0" tIns="0" rIns="0" bIns="0" anchor="t" anchorCtr="0">
              <a:spAutoFit/>
            </a:bodyPr>
            <a:lstStyle/>
            <a:p>
              <a:pPr marL="0" marR="0" lvl="0" indent="0" algn="l" rtl="0">
                <a:lnSpc>
                  <a:spcPct val="155500"/>
                </a:lnSpc>
                <a:spcBef>
                  <a:spcPts val="0"/>
                </a:spcBef>
                <a:spcAft>
                  <a:spcPts val="0"/>
                </a:spcAft>
                <a:buNone/>
              </a:pPr>
              <a:endParaRPr sz="900" b="0" i="0" u="none" strike="noStrike" cap="none" dirty="0">
                <a:solidFill>
                  <a:schemeClr val="dk1"/>
                </a:solidFill>
                <a:latin typeface="Calibri"/>
                <a:ea typeface="Calibri"/>
                <a:cs typeface="Calibri"/>
                <a:sym typeface="Calibri"/>
              </a:endParaRPr>
            </a:p>
            <a:p>
              <a:pPr marL="0" marR="0" lvl="0" indent="0" algn="l" rtl="0">
                <a:lnSpc>
                  <a:spcPct val="140020"/>
                </a:lnSpc>
                <a:spcBef>
                  <a:spcPts val="0"/>
                </a:spcBef>
                <a:spcAft>
                  <a:spcPts val="0"/>
                </a:spcAft>
                <a:buNone/>
              </a:pPr>
              <a:r>
                <a:rPr lang="en-US" sz="1000" b="0" i="0" u="none" strike="noStrike" cap="none" dirty="0">
                  <a:solidFill>
                    <a:srgbClr val="171616"/>
                  </a:solidFill>
                  <a:latin typeface="Open Sans"/>
                  <a:ea typeface="Open Sans"/>
                  <a:cs typeface="Open Sans"/>
                  <a:sym typeface="Open Sans"/>
                </a:rPr>
                <a:t>Suppose we have an application to book airline tickets online.</a:t>
              </a:r>
              <a:endParaRPr lang="pt-BR" sz="1000" dirty="0">
                <a:solidFill>
                  <a:srgbClr val="171616"/>
                </a:solidFill>
                <a:latin typeface="Open Sans"/>
                <a:ea typeface="Open Sans"/>
                <a:cs typeface="Open Sans"/>
                <a:sym typeface="Open Sans"/>
              </a:endParaRPr>
            </a:p>
            <a:p>
              <a:pPr marL="0" marR="0" lvl="0" indent="0" algn="l" rtl="0">
                <a:lnSpc>
                  <a:spcPct val="140020"/>
                </a:lnSpc>
                <a:spcBef>
                  <a:spcPts val="0"/>
                </a:spcBef>
                <a:spcAft>
                  <a:spcPts val="0"/>
                </a:spcAft>
                <a:buNone/>
              </a:pPr>
              <a:endParaRPr lang="pt-BR" sz="1000" dirty="0">
                <a:solidFill>
                  <a:srgbClr val="171616"/>
                </a:solidFill>
                <a:latin typeface="Open Sans"/>
                <a:ea typeface="Open Sans"/>
                <a:cs typeface="Open Sans"/>
                <a:sym typeface="Open Sans"/>
              </a:endParaRPr>
            </a:p>
            <a:p>
              <a:pPr>
                <a:lnSpc>
                  <a:spcPct val="140020"/>
                </a:lnSpc>
              </a:pPr>
              <a:r>
                <a:rPr lang="pt-BR" sz="1000" b="1" dirty="0">
                  <a:solidFill>
                    <a:srgbClr val="171616"/>
                  </a:solidFill>
                  <a:latin typeface="Open Sans"/>
                  <a:ea typeface="Open Sans"/>
                  <a:cs typeface="Open Sans"/>
                  <a:sym typeface="Open Sans"/>
                </a:rPr>
                <a:t>When a </a:t>
              </a:r>
              <a:r>
                <a:rPr lang="pt-BR" sz="1000" b="1" dirty="0" err="1">
                  <a:solidFill>
                    <a:srgbClr val="171616"/>
                  </a:solidFill>
                  <a:latin typeface="Open Sans"/>
                  <a:ea typeface="Open Sans"/>
                  <a:cs typeface="Open Sans"/>
                  <a:sym typeface="Open Sans"/>
                </a:rPr>
                <a:t>user</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selects</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the</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filgh</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and</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navigates</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to</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the</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payment</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process</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keep</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the</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seats</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blocked</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until</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the</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process</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is</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completed</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or</a:t>
              </a:r>
              <a:r>
                <a:rPr lang="pt-BR" sz="1000" b="1" dirty="0">
                  <a:solidFill>
                    <a:srgbClr val="171616"/>
                  </a:solidFill>
                  <a:latin typeface="Open Sans"/>
                  <a:ea typeface="Open Sans"/>
                  <a:cs typeface="Open Sans"/>
                  <a:sym typeface="Open Sans"/>
                </a:rPr>
                <a:t> </a:t>
              </a:r>
              <a:r>
                <a:rPr lang="pt-BR" sz="1000" b="1" dirty="0" err="1">
                  <a:solidFill>
                    <a:srgbClr val="171616"/>
                  </a:solidFill>
                  <a:latin typeface="Open Sans"/>
                  <a:ea typeface="Open Sans"/>
                  <a:cs typeface="Open Sans"/>
                  <a:sym typeface="Open Sans"/>
                </a:rPr>
                <a:t>cancelled</a:t>
              </a:r>
              <a:endParaRPr lang="pt-BR" sz="1000" b="1" i="0" u="none" strike="noStrike" cap="none" dirty="0">
                <a:solidFill>
                  <a:srgbClr val="171616"/>
                </a:solidFill>
                <a:latin typeface="Open Sans"/>
                <a:ea typeface="Open Sans"/>
                <a:cs typeface="Open Sans"/>
                <a:sym typeface="Open Sans"/>
              </a:endParaRPr>
            </a:p>
            <a:p>
              <a:pPr marL="0" marR="0" lvl="0" indent="0" algn="l" rtl="0">
                <a:lnSpc>
                  <a:spcPct val="140020"/>
                </a:lnSpc>
                <a:spcBef>
                  <a:spcPts val="0"/>
                </a:spcBef>
                <a:spcAft>
                  <a:spcPts val="0"/>
                </a:spcAft>
                <a:buNone/>
              </a:pPr>
              <a:endParaRPr lang="pt-BR" sz="700" dirty="0"/>
            </a:p>
          </p:txBody>
        </p:sp>
        <p:sp>
          <p:nvSpPr>
            <p:cNvPr id="13" name="Google Shape;326;p39">
              <a:extLst>
                <a:ext uri="{FF2B5EF4-FFF2-40B4-BE49-F238E27FC236}">
                  <a16:creationId xmlns:a16="http://schemas.microsoft.com/office/drawing/2014/main" id="{4DB772CE-84EA-411B-89A1-238E4D851D42}"/>
                </a:ext>
              </a:extLst>
            </p:cNvPr>
            <p:cNvSpPr txBox="1"/>
            <p:nvPr/>
          </p:nvSpPr>
          <p:spPr>
            <a:xfrm>
              <a:off x="0" y="-38100"/>
              <a:ext cx="5769217" cy="57451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pt-BR" sz="1000" b="1" i="0" u="none" strike="noStrike" cap="none" dirty="0" err="1">
                  <a:solidFill>
                    <a:srgbClr val="171616"/>
                  </a:solidFill>
                  <a:latin typeface="Open Sans"/>
                  <a:ea typeface="Open Sans"/>
                  <a:cs typeface="Open Sans"/>
                  <a:sym typeface="Open Sans"/>
                </a:rPr>
                <a:t>Flight</a:t>
              </a:r>
              <a:r>
                <a:rPr lang="pt-BR" sz="1000" b="1" i="0" u="none" strike="noStrike" cap="none" dirty="0">
                  <a:solidFill>
                    <a:srgbClr val="171616"/>
                  </a:solidFill>
                  <a:latin typeface="Open Sans"/>
                  <a:ea typeface="Open Sans"/>
                  <a:cs typeface="Open Sans"/>
                  <a:sym typeface="Open Sans"/>
                </a:rPr>
                <a:t> </a:t>
              </a:r>
              <a:r>
                <a:rPr lang="pt-BR" sz="1000" b="1" i="0" u="none" strike="noStrike" cap="none" dirty="0" err="1">
                  <a:solidFill>
                    <a:srgbClr val="171616"/>
                  </a:solidFill>
                  <a:latin typeface="Open Sans"/>
                  <a:ea typeface="Open Sans"/>
                  <a:cs typeface="Open Sans"/>
                  <a:sym typeface="Open Sans"/>
                </a:rPr>
                <a:t>booking</a:t>
              </a:r>
              <a:r>
                <a:rPr lang="pt-BR" sz="1000" b="1" i="0" u="none" strike="noStrike" cap="none" dirty="0">
                  <a:solidFill>
                    <a:srgbClr val="171616"/>
                  </a:solidFill>
                  <a:latin typeface="Open Sans"/>
                  <a:ea typeface="Open Sans"/>
                  <a:cs typeface="Open Sans"/>
                  <a:sym typeface="Open Sans"/>
                </a:rPr>
                <a:t> app</a:t>
              </a:r>
              <a:endParaRPr lang="en-US" sz="700" dirty="0"/>
            </a:p>
          </p:txBody>
        </p:sp>
      </p:grpSp>
      <p:pic>
        <p:nvPicPr>
          <p:cNvPr id="2" name="Picture 1">
            <a:extLst>
              <a:ext uri="{FF2B5EF4-FFF2-40B4-BE49-F238E27FC236}">
                <a16:creationId xmlns:a16="http://schemas.microsoft.com/office/drawing/2014/main" id="{2E19D791-C7E6-49B6-AF44-CF83B6D6C12B}"/>
              </a:ext>
            </a:extLst>
          </p:cNvPr>
          <p:cNvPicPr>
            <a:picLocks noChangeAspect="1"/>
          </p:cNvPicPr>
          <p:nvPr/>
        </p:nvPicPr>
        <p:blipFill rotWithShape="1">
          <a:blip r:embed="rId3"/>
          <a:srcRect l="6587" r="56429"/>
          <a:stretch/>
        </p:blipFill>
        <p:spPr>
          <a:xfrm>
            <a:off x="5762171" y="0"/>
            <a:ext cx="3381829"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2BE997A6-E282-4833-B280-1383BD077DD4}"/>
              </a:ext>
            </a:extLst>
          </p:cNvPr>
          <p:cNvPicPr>
            <a:picLocks noChangeAspect="1"/>
          </p:cNvPicPr>
          <p:nvPr/>
        </p:nvPicPr>
        <p:blipFill>
          <a:blip r:embed="rId3"/>
          <a:stretch>
            <a:fillRect/>
          </a:stretch>
        </p:blipFill>
        <p:spPr>
          <a:xfrm>
            <a:off x="478971" y="441153"/>
            <a:ext cx="1074058" cy="1074058"/>
          </a:xfrm>
          <a:prstGeom prst="rect">
            <a:avLst/>
          </a:prstGeom>
        </p:spPr>
      </p:pic>
      <p:pic>
        <p:nvPicPr>
          <p:cNvPr id="7" name="Picture 6" descr="Icon&#10;&#10;Description automatically generated">
            <a:extLst>
              <a:ext uri="{FF2B5EF4-FFF2-40B4-BE49-F238E27FC236}">
                <a16:creationId xmlns:a16="http://schemas.microsoft.com/office/drawing/2014/main" id="{528CA15D-3FD7-4765-AB4B-DF25320BB193}"/>
              </a:ext>
            </a:extLst>
          </p:cNvPr>
          <p:cNvPicPr>
            <a:picLocks noChangeAspect="1"/>
          </p:cNvPicPr>
          <p:nvPr/>
        </p:nvPicPr>
        <p:blipFill>
          <a:blip r:embed="rId4"/>
          <a:stretch>
            <a:fillRect/>
          </a:stretch>
        </p:blipFill>
        <p:spPr>
          <a:xfrm>
            <a:off x="7431314" y="1561815"/>
            <a:ext cx="1009935" cy="1009935"/>
          </a:xfrm>
          <a:prstGeom prst="rect">
            <a:avLst/>
          </a:prstGeom>
        </p:spPr>
      </p:pic>
      <p:sp>
        <p:nvSpPr>
          <p:cNvPr id="14" name="Speech Bubble: Rectangle 13">
            <a:extLst>
              <a:ext uri="{FF2B5EF4-FFF2-40B4-BE49-F238E27FC236}">
                <a16:creationId xmlns:a16="http://schemas.microsoft.com/office/drawing/2014/main" id="{ECD4238D-B56C-4A99-A1AB-4F2CD973A09B}"/>
              </a:ext>
            </a:extLst>
          </p:cNvPr>
          <p:cNvSpPr/>
          <p:nvPr/>
        </p:nvSpPr>
        <p:spPr>
          <a:xfrm>
            <a:off x="1937656" y="441152"/>
            <a:ext cx="6451601" cy="661933"/>
          </a:xfrm>
          <a:prstGeom prst="wedgeRectCallout">
            <a:avLst>
              <a:gd name="adj1" fmla="val -54482"/>
              <a:gd name="adj2" fmla="val 36693"/>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sz="1200" dirty="0">
                <a:latin typeface="Calibri" panose="020F0502020204030204" pitchFamily="34" charset="0"/>
                <a:ea typeface="Calibri" panose="020F0502020204030204" pitchFamily="34" charset="0"/>
                <a:cs typeface="Times New Roman" panose="02020603050405020304" pitchFamily="18" charset="0"/>
              </a:rPr>
              <a:t>For this functionality we need to check and ensure that the seats will be blocked until the process is completed or cancelled.</a:t>
            </a:r>
            <a:endParaRPr lang="en-US" sz="1600" dirty="0">
              <a:solidFill>
                <a:prstClr val="white"/>
              </a:solidFill>
            </a:endParaRPr>
          </a:p>
        </p:txBody>
      </p:sp>
      <p:sp>
        <p:nvSpPr>
          <p:cNvPr id="16" name="Speech Bubble: Rectangle 15">
            <a:extLst>
              <a:ext uri="{FF2B5EF4-FFF2-40B4-BE49-F238E27FC236}">
                <a16:creationId xmlns:a16="http://schemas.microsoft.com/office/drawing/2014/main" id="{B949E2F2-628F-4251-8B6D-910C0EB1FBA3}"/>
              </a:ext>
            </a:extLst>
          </p:cNvPr>
          <p:cNvSpPr/>
          <p:nvPr/>
        </p:nvSpPr>
        <p:spPr>
          <a:xfrm>
            <a:off x="4147454" y="1719014"/>
            <a:ext cx="2873830" cy="531305"/>
          </a:xfrm>
          <a:prstGeom prst="wedgeRectCallout">
            <a:avLst>
              <a:gd name="adj1" fmla="val 67740"/>
              <a:gd name="adj2" fmla="val 35327"/>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sz="1200" dirty="0">
                <a:latin typeface="Calibri" panose="020F0502020204030204" pitchFamily="34" charset="0"/>
                <a:ea typeface="Calibri" panose="020F0502020204030204" pitchFamily="34" charset="0"/>
                <a:cs typeface="Times New Roman" panose="02020603050405020304" pitchFamily="18" charset="0"/>
              </a:rPr>
              <a:t>Can you give me some examples?</a:t>
            </a:r>
            <a:endParaRPr lang="en-US" sz="1600" dirty="0">
              <a:solidFill>
                <a:prstClr val="white"/>
              </a:solidFill>
            </a:endParaRPr>
          </a:p>
        </p:txBody>
      </p:sp>
      <p:pic>
        <p:nvPicPr>
          <p:cNvPr id="17" name="Picture 16" descr="Icon&#10;&#10;Description automatically generated">
            <a:extLst>
              <a:ext uri="{FF2B5EF4-FFF2-40B4-BE49-F238E27FC236}">
                <a16:creationId xmlns:a16="http://schemas.microsoft.com/office/drawing/2014/main" id="{FED109BC-6F91-49B0-90DE-EA02F5C38A83}"/>
              </a:ext>
            </a:extLst>
          </p:cNvPr>
          <p:cNvPicPr>
            <a:picLocks noChangeAspect="1"/>
          </p:cNvPicPr>
          <p:nvPr/>
        </p:nvPicPr>
        <p:blipFill>
          <a:blip r:embed="rId3"/>
          <a:stretch>
            <a:fillRect/>
          </a:stretch>
        </p:blipFill>
        <p:spPr>
          <a:xfrm>
            <a:off x="446909" y="3169839"/>
            <a:ext cx="1074058" cy="1074058"/>
          </a:xfrm>
          <a:prstGeom prst="rect">
            <a:avLst/>
          </a:prstGeom>
        </p:spPr>
      </p:pic>
      <p:sp>
        <p:nvSpPr>
          <p:cNvPr id="18" name="Speech Bubble: Rectangle 17">
            <a:extLst>
              <a:ext uri="{FF2B5EF4-FFF2-40B4-BE49-F238E27FC236}">
                <a16:creationId xmlns:a16="http://schemas.microsoft.com/office/drawing/2014/main" id="{C3E464A3-43A4-42BE-829A-59E147B1075D}"/>
              </a:ext>
            </a:extLst>
          </p:cNvPr>
          <p:cNvSpPr/>
          <p:nvPr/>
        </p:nvSpPr>
        <p:spPr>
          <a:xfrm>
            <a:off x="1857829" y="2793676"/>
            <a:ext cx="5036458" cy="1379181"/>
          </a:xfrm>
          <a:prstGeom prst="wedgeRectCallout">
            <a:avLst>
              <a:gd name="adj1" fmla="val -55649"/>
              <a:gd name="adj2" fmla="val 1529"/>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sz="1200" dirty="0">
                <a:latin typeface="Calibri" panose="020F0502020204030204" pitchFamily="34" charset="0"/>
                <a:ea typeface="Calibri" panose="020F0502020204030204" pitchFamily="34" charset="0"/>
                <a:cs typeface="Times New Roman" panose="02020603050405020304" pitchFamily="18" charset="0"/>
              </a:rPr>
              <a:t>Of course, the business rule is simple, John is using our app to buy tickets from NY to Boston, he selects the flight and seats and proceeds to the payment process, now the seats selected by John should be blocked and not must be shown as available to no other users until John completes the booking or cancels the order.</a:t>
            </a:r>
            <a:endParaRPr lang="en-US" sz="1100" dirty="0">
              <a:solidFill>
                <a:prstClr val="white"/>
              </a:solidFill>
            </a:endParaRPr>
          </a:p>
        </p:txBody>
      </p:sp>
    </p:spTree>
    <p:extLst>
      <p:ext uri="{BB962C8B-B14F-4D97-AF65-F5344CB8AC3E}">
        <p14:creationId xmlns:p14="http://schemas.microsoft.com/office/powerpoint/2010/main" val="305955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1DA8899-C499-4679-95C8-C5FFBA72094F}"/>
              </a:ext>
            </a:extLst>
          </p:cNvPr>
          <p:cNvSpPr>
            <a:spLocks noGrp="1"/>
          </p:cNvSpPr>
          <p:nvPr>
            <p:ph type="title"/>
          </p:nvPr>
        </p:nvSpPr>
        <p:spPr>
          <a:xfrm>
            <a:off x="482601" y="482600"/>
            <a:ext cx="3465438" cy="3425353"/>
          </a:xfrm>
        </p:spPr>
        <p:txBody>
          <a:bodyPr vert="horz" lIns="91440" tIns="45720" rIns="91440" bIns="45720" rtlCol="0" anchor="b">
            <a:normAutofit/>
          </a:bodyPr>
          <a:lstStyle/>
          <a:p>
            <a:pPr defTabSz="914400">
              <a:lnSpc>
                <a:spcPct val="90000"/>
              </a:lnSpc>
            </a:pPr>
            <a:r>
              <a:rPr lang="en-US" sz="3300">
                <a:solidFill>
                  <a:schemeClr val="tx1"/>
                </a:solidFill>
                <a:latin typeface="+mj-lt"/>
                <a:ea typeface="+mj-ea"/>
                <a:cs typeface="+mj-cs"/>
              </a:rPr>
              <a:t>BDD IN ACTION</a:t>
            </a:r>
            <a:br>
              <a:rPr lang="en-US" sz="3300">
                <a:solidFill>
                  <a:schemeClr val="tx1"/>
                </a:solidFill>
                <a:latin typeface="+mj-lt"/>
                <a:ea typeface="+mj-ea"/>
                <a:cs typeface="+mj-cs"/>
              </a:rPr>
            </a:br>
            <a:br>
              <a:rPr lang="en-US" sz="3300">
                <a:solidFill>
                  <a:schemeClr val="tx1"/>
                </a:solidFill>
                <a:latin typeface="+mj-lt"/>
                <a:ea typeface="+mj-ea"/>
                <a:cs typeface="+mj-cs"/>
              </a:rPr>
            </a:br>
            <a:r>
              <a:rPr lang="en-US" sz="3300">
                <a:solidFill>
                  <a:schemeClr val="tx1"/>
                </a:solidFill>
                <a:latin typeface="+mj-lt"/>
                <a:ea typeface="+mj-ea"/>
                <a:cs typeface="+mj-cs"/>
              </a:rPr>
              <a:t>John Ferguson </a:t>
            </a:r>
            <a:br>
              <a:rPr lang="en-US" sz="3300">
                <a:solidFill>
                  <a:schemeClr val="tx1"/>
                </a:solidFill>
                <a:latin typeface="+mj-lt"/>
                <a:ea typeface="+mj-ea"/>
                <a:cs typeface="+mj-cs"/>
              </a:rPr>
            </a:br>
            <a:endParaRPr lang="en-US" sz="3300">
              <a:solidFill>
                <a:schemeClr val="tx1"/>
              </a:solidFill>
              <a:latin typeface="+mj-lt"/>
              <a:ea typeface="+mj-ea"/>
              <a:cs typeface="+mj-cs"/>
            </a:endParaRPr>
          </a:p>
        </p:txBody>
      </p:sp>
      <p:pic>
        <p:nvPicPr>
          <p:cNvPr id="1026" name="Picture 2" descr="BDD in Action: Behavior-Driven Development for the Whole Software Lifecycle  [With eBook] | Amazon.com.br">
            <a:extLst>
              <a:ext uri="{FF2B5EF4-FFF2-40B4-BE49-F238E27FC236}">
                <a16:creationId xmlns:a16="http://schemas.microsoft.com/office/drawing/2014/main" id="{8B78D1C2-5BC3-4075-8690-4F5104365F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32" r="-1" b="2845"/>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5C6B7B2-117A-35F0-ED75-56EF90625F68}"/>
              </a:ext>
            </a:extLst>
          </p:cNvPr>
          <p:cNvSpPr>
            <a:spLocks noGrp="1"/>
          </p:cNvSpPr>
          <p:nvPr>
            <p:ph type="sldNum" sz="quarter" idx="10"/>
          </p:nvPr>
        </p:nvSpPr>
        <p:spPr>
          <a:xfrm>
            <a:off x="6457950" y="4767262"/>
            <a:ext cx="2057400" cy="273844"/>
          </a:xfrm>
        </p:spPr>
        <p:txBody>
          <a:bodyPr vert="horz" lIns="91440" tIns="45720" rIns="91440" bIns="45720" rtlCol="0" anchor="ctr">
            <a:normAutofit/>
          </a:bodyPr>
          <a:lstStyle/>
          <a:p>
            <a:pPr>
              <a:lnSpc>
                <a:spcPct val="90000"/>
              </a:lnSpc>
              <a:spcAft>
                <a:spcPts val="600"/>
              </a:spcAft>
              <a:buClrTx/>
              <a:defRPr/>
            </a:pPr>
            <a:fld id="{6D22F896-40B5-4ADD-8801-0D06FADFA095}" type="slidenum">
              <a:rPr lang="en-US" sz="1200" kern="1200">
                <a:solidFill>
                  <a:srgbClr val="FFFFFF"/>
                </a:solidFill>
                <a:latin typeface="Calibri" panose="020F0502020204030204"/>
                <a:ea typeface="+mn-ea"/>
                <a:cs typeface="+mn-cs"/>
              </a:rPr>
              <a:pPr>
                <a:lnSpc>
                  <a:spcPct val="90000"/>
                </a:lnSpc>
                <a:spcAft>
                  <a:spcPts val="600"/>
                </a:spcAft>
                <a:buClrTx/>
                <a:defRPr/>
              </a:pPr>
              <a:t>2</a:t>
            </a:fld>
            <a:endParaRPr lang="en-US" sz="1200" kern="120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1917393812"/>
      </p:ext>
    </p:extLst>
  </p:cSld>
  <p:clrMapOvr>
    <a:masterClrMapping/>
  </p:clrMapOvr>
  <mc:AlternateContent xmlns:mc="http://schemas.openxmlformats.org/markup-compatibility/2006">
    <mc:Choice xmlns:p14="http://schemas.microsoft.com/office/powerpoint/2010/main" Requires="p14">
      <p:transition spd="slow" p14:dur="86399000" advTm="2985"/>
    </mc:Choice>
    <mc:Fallback>
      <p:transition spd="slow" advTm="2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528CA15D-3FD7-4765-AB4B-DF25320BB193}"/>
              </a:ext>
            </a:extLst>
          </p:cNvPr>
          <p:cNvPicPr>
            <a:picLocks noChangeAspect="1"/>
          </p:cNvPicPr>
          <p:nvPr/>
        </p:nvPicPr>
        <p:blipFill>
          <a:blip r:embed="rId3"/>
          <a:stretch>
            <a:fillRect/>
          </a:stretch>
        </p:blipFill>
        <p:spPr>
          <a:xfrm>
            <a:off x="462612" y="481380"/>
            <a:ext cx="1009935" cy="1009935"/>
          </a:xfrm>
          <a:prstGeom prst="rect">
            <a:avLst/>
          </a:prstGeom>
        </p:spPr>
      </p:pic>
      <p:sp>
        <p:nvSpPr>
          <p:cNvPr id="16" name="Speech Bubble: Rectangle 15">
            <a:extLst>
              <a:ext uri="{FF2B5EF4-FFF2-40B4-BE49-F238E27FC236}">
                <a16:creationId xmlns:a16="http://schemas.microsoft.com/office/drawing/2014/main" id="{B949E2F2-628F-4251-8B6D-910C0EB1FBA3}"/>
              </a:ext>
            </a:extLst>
          </p:cNvPr>
          <p:cNvSpPr/>
          <p:nvPr/>
        </p:nvSpPr>
        <p:spPr>
          <a:xfrm>
            <a:off x="1843312" y="613177"/>
            <a:ext cx="4963888" cy="531305"/>
          </a:xfrm>
          <a:prstGeom prst="wedgeRectCallout">
            <a:avLst>
              <a:gd name="adj1" fmla="val -55652"/>
              <a:gd name="adj2" fmla="val 21668"/>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dirty="0">
                <a:latin typeface="Calibri" panose="020F0502020204030204" pitchFamily="34" charset="0"/>
                <a:ea typeface="Calibri" panose="020F0502020204030204" pitchFamily="34" charset="0"/>
                <a:cs typeface="Times New Roman" panose="02020603050405020304" pitchFamily="18" charset="0"/>
              </a:rPr>
              <a:t>We need to keep a time limit for the transaction</a:t>
            </a:r>
            <a:endParaRPr lang="en-US" sz="1200" dirty="0">
              <a:solidFill>
                <a:prstClr val="white"/>
              </a:solidFill>
            </a:endParaRPr>
          </a:p>
        </p:txBody>
      </p:sp>
      <p:pic>
        <p:nvPicPr>
          <p:cNvPr id="17" name="Picture 16" descr="Icon&#10;&#10;Description automatically generated">
            <a:extLst>
              <a:ext uri="{FF2B5EF4-FFF2-40B4-BE49-F238E27FC236}">
                <a16:creationId xmlns:a16="http://schemas.microsoft.com/office/drawing/2014/main" id="{FED109BC-6F91-49B0-90DE-EA02F5C38A83}"/>
              </a:ext>
            </a:extLst>
          </p:cNvPr>
          <p:cNvPicPr>
            <a:picLocks noChangeAspect="1"/>
          </p:cNvPicPr>
          <p:nvPr/>
        </p:nvPicPr>
        <p:blipFill>
          <a:blip r:embed="rId4"/>
          <a:stretch>
            <a:fillRect/>
          </a:stretch>
        </p:blipFill>
        <p:spPr>
          <a:xfrm>
            <a:off x="8144358" y="1810728"/>
            <a:ext cx="1074058" cy="1074058"/>
          </a:xfrm>
          <a:prstGeom prst="rect">
            <a:avLst/>
          </a:prstGeom>
        </p:spPr>
      </p:pic>
      <p:sp>
        <p:nvSpPr>
          <p:cNvPr id="18" name="Speech Bubble: Rectangle 17">
            <a:extLst>
              <a:ext uri="{FF2B5EF4-FFF2-40B4-BE49-F238E27FC236}">
                <a16:creationId xmlns:a16="http://schemas.microsoft.com/office/drawing/2014/main" id="{C3E464A3-43A4-42BE-829A-59E147B1075D}"/>
              </a:ext>
            </a:extLst>
          </p:cNvPr>
          <p:cNvSpPr/>
          <p:nvPr/>
        </p:nvSpPr>
        <p:spPr>
          <a:xfrm>
            <a:off x="1592940" y="1810728"/>
            <a:ext cx="6103258" cy="604329"/>
          </a:xfrm>
          <a:prstGeom prst="wedgeRectCallout">
            <a:avLst>
              <a:gd name="adj1" fmla="val 58165"/>
              <a:gd name="adj2" fmla="val 28019"/>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This is a good idea, there should be some time limit for it to complete the operation. I will add this point in the document</a:t>
            </a:r>
            <a:r>
              <a:rPr lang="pt-BR"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Icon&#10;&#10;Description automatically generated">
            <a:extLst>
              <a:ext uri="{FF2B5EF4-FFF2-40B4-BE49-F238E27FC236}">
                <a16:creationId xmlns:a16="http://schemas.microsoft.com/office/drawing/2014/main" id="{C2B4EE6F-EFA3-4321-BE40-4EE83E200AA5}"/>
              </a:ext>
            </a:extLst>
          </p:cNvPr>
          <p:cNvPicPr>
            <a:picLocks noChangeAspect="1"/>
          </p:cNvPicPr>
          <p:nvPr/>
        </p:nvPicPr>
        <p:blipFill>
          <a:blip r:embed="rId3"/>
          <a:stretch>
            <a:fillRect/>
          </a:stretch>
        </p:blipFill>
        <p:spPr>
          <a:xfrm>
            <a:off x="462613" y="2884786"/>
            <a:ext cx="1009935" cy="1009935"/>
          </a:xfrm>
          <a:prstGeom prst="rect">
            <a:avLst/>
          </a:prstGeom>
        </p:spPr>
      </p:pic>
      <p:sp>
        <p:nvSpPr>
          <p:cNvPr id="13" name="Speech Bubble: Rectangle 12">
            <a:extLst>
              <a:ext uri="{FF2B5EF4-FFF2-40B4-BE49-F238E27FC236}">
                <a16:creationId xmlns:a16="http://schemas.microsoft.com/office/drawing/2014/main" id="{347A5103-4ABB-41C1-A3FC-DE3AD38B8CA7}"/>
              </a:ext>
            </a:extLst>
          </p:cNvPr>
          <p:cNvSpPr/>
          <p:nvPr/>
        </p:nvSpPr>
        <p:spPr>
          <a:xfrm>
            <a:off x="1843312" y="3216244"/>
            <a:ext cx="5762170" cy="705569"/>
          </a:xfrm>
          <a:prstGeom prst="wedgeRectCallout">
            <a:avLst>
              <a:gd name="adj1" fmla="val -57127"/>
              <a:gd name="adj2" fmla="val -18849"/>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sz="1200" dirty="0">
                <a:latin typeface="Calibri" panose="020F0502020204030204" pitchFamily="34" charset="0"/>
                <a:ea typeface="Calibri" panose="020F0502020204030204" pitchFamily="34" charset="0"/>
                <a:cs typeface="Times New Roman" panose="02020603050405020304" pitchFamily="18" charset="0"/>
              </a:rPr>
              <a:t>What about the scenario when the user is in the process of purchasing the tickets and the flights are canceled or rescheduled during the operation for any reason</a:t>
            </a:r>
            <a:endParaRPr lang="en-US" sz="1000" dirty="0">
              <a:solidFill>
                <a:prstClr val="white"/>
              </a:solidFill>
            </a:endParaRPr>
          </a:p>
        </p:txBody>
      </p:sp>
    </p:spTree>
    <p:extLst>
      <p:ext uri="{BB962C8B-B14F-4D97-AF65-F5344CB8AC3E}">
        <p14:creationId xmlns:p14="http://schemas.microsoft.com/office/powerpoint/2010/main" val="182449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778CF95F-23D9-40FB-9B98-809FD628A2C0}"/>
              </a:ext>
            </a:extLst>
          </p:cNvPr>
          <p:cNvPicPr>
            <a:picLocks noChangeAspect="1"/>
          </p:cNvPicPr>
          <p:nvPr/>
        </p:nvPicPr>
        <p:blipFill>
          <a:blip r:embed="rId3"/>
          <a:stretch>
            <a:fillRect/>
          </a:stretch>
        </p:blipFill>
        <p:spPr>
          <a:xfrm>
            <a:off x="7537196" y="804132"/>
            <a:ext cx="1105502" cy="1105502"/>
          </a:xfrm>
          <a:prstGeom prst="rect">
            <a:avLst/>
          </a:prstGeom>
        </p:spPr>
      </p:pic>
      <p:sp>
        <p:nvSpPr>
          <p:cNvPr id="15" name="Speech Bubble: Rectangle 14">
            <a:extLst>
              <a:ext uri="{FF2B5EF4-FFF2-40B4-BE49-F238E27FC236}">
                <a16:creationId xmlns:a16="http://schemas.microsoft.com/office/drawing/2014/main" id="{B52FBFA7-4A79-4B05-AF7D-2413303989FD}"/>
              </a:ext>
            </a:extLst>
          </p:cNvPr>
          <p:cNvSpPr/>
          <p:nvPr/>
        </p:nvSpPr>
        <p:spPr>
          <a:xfrm>
            <a:off x="1385460" y="700374"/>
            <a:ext cx="5762170" cy="603898"/>
          </a:xfrm>
          <a:prstGeom prst="wedgeRectCallout">
            <a:avLst>
              <a:gd name="adj1" fmla="val 58616"/>
              <a:gd name="adj2" fmla="val 28742"/>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sz="1200" dirty="0">
                <a:latin typeface="Calibri" panose="020F0502020204030204" pitchFamily="34" charset="0"/>
                <a:ea typeface="Calibri" panose="020F0502020204030204" pitchFamily="34" charset="0"/>
                <a:cs typeface="Times New Roman" panose="02020603050405020304" pitchFamily="18" charset="0"/>
              </a:rPr>
              <a:t>We can run an API on the Backend before confirming the payment and booking.</a:t>
            </a:r>
            <a:endParaRPr lang="en-US" sz="700" dirty="0">
              <a:solidFill>
                <a:prstClr val="white"/>
              </a:solidFill>
            </a:endParaRPr>
          </a:p>
        </p:txBody>
      </p:sp>
      <p:sp>
        <p:nvSpPr>
          <p:cNvPr id="19" name="Speech Bubble: Rectangle 18">
            <a:extLst>
              <a:ext uri="{FF2B5EF4-FFF2-40B4-BE49-F238E27FC236}">
                <a16:creationId xmlns:a16="http://schemas.microsoft.com/office/drawing/2014/main" id="{CC75633D-EE71-4B52-A587-A2C4BE1956EF}"/>
              </a:ext>
            </a:extLst>
          </p:cNvPr>
          <p:cNvSpPr/>
          <p:nvPr/>
        </p:nvSpPr>
        <p:spPr>
          <a:xfrm>
            <a:off x="1385460" y="1565988"/>
            <a:ext cx="5762170" cy="603898"/>
          </a:xfrm>
          <a:prstGeom prst="wedgeRectCallout">
            <a:avLst>
              <a:gd name="adj1" fmla="val 57747"/>
              <a:gd name="adj2" fmla="val -48155"/>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sz="1200" dirty="0">
                <a:latin typeface="Calibri" panose="020F0502020204030204" pitchFamily="34" charset="0"/>
                <a:ea typeface="Calibri" panose="020F0502020204030204" pitchFamily="34" charset="0"/>
                <a:cs typeface="Times New Roman" panose="02020603050405020304" pitchFamily="18" charset="0"/>
              </a:rPr>
              <a:t>And in case there is an error during the payment, we must think about a refund method.</a:t>
            </a:r>
            <a:endParaRPr lang="en-US" sz="400" dirty="0">
              <a:solidFill>
                <a:prstClr val="white"/>
              </a:solidFill>
            </a:endParaRPr>
          </a:p>
        </p:txBody>
      </p:sp>
      <p:pic>
        <p:nvPicPr>
          <p:cNvPr id="20" name="Picture 19" descr="Icon&#10;&#10;Description automatically generated">
            <a:extLst>
              <a:ext uri="{FF2B5EF4-FFF2-40B4-BE49-F238E27FC236}">
                <a16:creationId xmlns:a16="http://schemas.microsoft.com/office/drawing/2014/main" id="{8AD2C716-784F-4483-9E86-336A1085C0B0}"/>
              </a:ext>
            </a:extLst>
          </p:cNvPr>
          <p:cNvPicPr>
            <a:picLocks noChangeAspect="1"/>
          </p:cNvPicPr>
          <p:nvPr/>
        </p:nvPicPr>
        <p:blipFill>
          <a:blip r:embed="rId4"/>
          <a:stretch>
            <a:fillRect/>
          </a:stretch>
        </p:blipFill>
        <p:spPr>
          <a:xfrm>
            <a:off x="0" y="2741725"/>
            <a:ext cx="1219371" cy="1219371"/>
          </a:xfrm>
          <a:prstGeom prst="rect">
            <a:avLst/>
          </a:prstGeom>
        </p:spPr>
      </p:pic>
      <p:sp>
        <p:nvSpPr>
          <p:cNvPr id="21" name="Speech Bubble: Rectangle 20">
            <a:extLst>
              <a:ext uri="{FF2B5EF4-FFF2-40B4-BE49-F238E27FC236}">
                <a16:creationId xmlns:a16="http://schemas.microsoft.com/office/drawing/2014/main" id="{64F4E030-A31B-45EB-9F45-06AC5110140D}"/>
              </a:ext>
            </a:extLst>
          </p:cNvPr>
          <p:cNvSpPr/>
          <p:nvPr/>
        </p:nvSpPr>
        <p:spPr>
          <a:xfrm>
            <a:off x="1385460" y="2973615"/>
            <a:ext cx="2773585" cy="548263"/>
          </a:xfrm>
          <a:prstGeom prst="wedgeRectCallout">
            <a:avLst>
              <a:gd name="adj1" fmla="val -62843"/>
              <a:gd name="adj2" fmla="val 43188"/>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r>
              <a:rPr lang="en-US" sz="1200" dirty="0">
                <a:latin typeface="Calibri" panose="020F0502020204030204" pitchFamily="34" charset="0"/>
                <a:ea typeface="Calibri" panose="020F0502020204030204" pitchFamily="34" charset="0"/>
                <a:cs typeface="Times New Roman" panose="02020603050405020304" pitchFamily="18" charset="0"/>
              </a:rPr>
              <a:t>I agree, I hadn't thought of that.</a:t>
            </a:r>
            <a:endParaRPr lang="en-US" sz="1000" dirty="0">
              <a:solidFill>
                <a:prstClr val="white"/>
              </a:solidFill>
            </a:endParaRPr>
          </a:p>
        </p:txBody>
      </p:sp>
    </p:spTree>
    <p:extLst>
      <p:ext uri="{BB962C8B-B14F-4D97-AF65-F5344CB8AC3E}">
        <p14:creationId xmlns:p14="http://schemas.microsoft.com/office/powerpoint/2010/main" val="331502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12" name="Oval 11">
            <a:extLst>
              <a:ext uri="{FF2B5EF4-FFF2-40B4-BE49-F238E27FC236}">
                <a16:creationId xmlns:a16="http://schemas.microsoft.com/office/drawing/2014/main" id="{F95EAC05-69B8-4B6D-AACA-4894AA9B444C}"/>
              </a:ext>
            </a:extLst>
          </p:cNvPr>
          <p:cNvSpPr/>
          <p:nvPr/>
        </p:nvSpPr>
        <p:spPr>
          <a:xfrm>
            <a:off x="3482538" y="713060"/>
            <a:ext cx="1877410" cy="1869527"/>
          </a:xfrm>
          <a:prstGeom prst="ellipse">
            <a:avLst/>
          </a:prstGeom>
          <a:solidFill>
            <a:schemeClr val="accent2">
              <a:lumMod val="20000"/>
              <a:lumOff val="80000"/>
              <a:alpha val="47000"/>
            </a:schemeClr>
          </a:solidFill>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pPr algn="ctr"/>
            <a:r>
              <a:rPr lang="pt-BR" b="1" dirty="0">
                <a:solidFill>
                  <a:schemeClr val="tx1"/>
                </a:solidFill>
              </a:rPr>
              <a:t>PEDIR</a:t>
            </a:r>
            <a:endParaRPr lang="en-US" sz="1600" b="1" dirty="0" err="1">
              <a:solidFill>
                <a:schemeClr val="tx1"/>
              </a:solidFill>
            </a:endParaRPr>
          </a:p>
        </p:txBody>
      </p:sp>
      <p:sp>
        <p:nvSpPr>
          <p:cNvPr id="13" name="Oval 12">
            <a:extLst>
              <a:ext uri="{FF2B5EF4-FFF2-40B4-BE49-F238E27FC236}">
                <a16:creationId xmlns:a16="http://schemas.microsoft.com/office/drawing/2014/main" id="{A1DFCEF9-7BE0-4D71-9158-D9E289C6DACC}"/>
              </a:ext>
            </a:extLst>
          </p:cNvPr>
          <p:cNvSpPr/>
          <p:nvPr/>
        </p:nvSpPr>
        <p:spPr>
          <a:xfrm>
            <a:off x="2856516" y="1771977"/>
            <a:ext cx="1877410" cy="1869527"/>
          </a:xfrm>
          <a:prstGeom prst="ellipse">
            <a:avLst/>
          </a:prstGeom>
          <a:solidFill>
            <a:schemeClr val="accent4">
              <a:lumMod val="25000"/>
              <a:lumOff val="75000"/>
              <a:alpha val="47000"/>
            </a:schemeClr>
          </a:solidFill>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endParaRPr lang="pt-BR" sz="1600" b="1" dirty="0">
              <a:solidFill>
                <a:schemeClr val="tx1"/>
              </a:solidFill>
            </a:endParaRPr>
          </a:p>
          <a:p>
            <a:endParaRPr lang="pt-BR" sz="1600" b="1" dirty="0">
              <a:solidFill>
                <a:schemeClr val="tx1"/>
              </a:solidFill>
            </a:endParaRPr>
          </a:p>
          <a:p>
            <a:endParaRPr lang="en-US" sz="1600" dirty="0" err="1">
              <a:solidFill>
                <a:prstClr val="white"/>
              </a:solidFill>
            </a:endParaRPr>
          </a:p>
        </p:txBody>
      </p:sp>
      <p:sp>
        <p:nvSpPr>
          <p:cNvPr id="14" name="Oval 13">
            <a:extLst>
              <a:ext uri="{FF2B5EF4-FFF2-40B4-BE49-F238E27FC236}">
                <a16:creationId xmlns:a16="http://schemas.microsoft.com/office/drawing/2014/main" id="{AFF09B04-52FD-4E33-92A6-3CB17907AD08}"/>
              </a:ext>
            </a:extLst>
          </p:cNvPr>
          <p:cNvSpPr/>
          <p:nvPr/>
        </p:nvSpPr>
        <p:spPr>
          <a:xfrm>
            <a:off x="4107904" y="1771977"/>
            <a:ext cx="1877410" cy="1869527"/>
          </a:xfrm>
          <a:prstGeom prst="ellipse">
            <a:avLst/>
          </a:prstGeom>
          <a:solidFill>
            <a:schemeClr val="accent5">
              <a:lumMod val="75000"/>
              <a:alpha val="47000"/>
            </a:schemeClr>
          </a:solidFill>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pPr algn="l"/>
            <a:endParaRPr lang="en-US" sz="1600" dirty="0" err="1">
              <a:solidFill>
                <a:prstClr val="white"/>
              </a:solidFill>
            </a:endParaRPr>
          </a:p>
        </p:txBody>
      </p:sp>
      <p:sp>
        <p:nvSpPr>
          <p:cNvPr id="3" name="TextBox 2">
            <a:extLst>
              <a:ext uri="{FF2B5EF4-FFF2-40B4-BE49-F238E27FC236}">
                <a16:creationId xmlns:a16="http://schemas.microsoft.com/office/drawing/2014/main" id="{ACFE8139-EAB9-4102-BEB9-74F0EA29182F}"/>
              </a:ext>
            </a:extLst>
          </p:cNvPr>
          <p:cNvSpPr txBox="1"/>
          <p:nvPr/>
        </p:nvSpPr>
        <p:spPr>
          <a:xfrm>
            <a:off x="2916458" y="2571750"/>
            <a:ext cx="1443531" cy="307777"/>
          </a:xfrm>
          <a:prstGeom prst="rect">
            <a:avLst/>
          </a:prstGeom>
          <a:noFill/>
        </p:spPr>
        <p:txBody>
          <a:bodyPr wrap="square" rtlCol="0">
            <a:spAutoFit/>
          </a:bodyPr>
          <a:lstStyle/>
          <a:p>
            <a:pPr algn="l"/>
            <a:r>
              <a:rPr lang="pt-BR" b="1" dirty="0">
                <a:solidFill>
                  <a:schemeClr val="tx1"/>
                </a:solidFill>
                <a:latin typeface="Arial" pitchFamily="34" charset="0"/>
                <a:cs typeface="Arial" pitchFamily="34" charset="0"/>
              </a:rPr>
              <a:t>SUGERIR</a:t>
            </a:r>
            <a:endParaRPr lang="en-US" sz="1600" b="1" dirty="0" err="1">
              <a:solidFill>
                <a:schemeClr val="tx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C4704870-B494-4309-B40D-E46C1636A5EB}"/>
              </a:ext>
            </a:extLst>
          </p:cNvPr>
          <p:cNvSpPr txBox="1"/>
          <p:nvPr/>
        </p:nvSpPr>
        <p:spPr>
          <a:xfrm>
            <a:off x="4637855" y="2552851"/>
            <a:ext cx="1443531" cy="307777"/>
          </a:xfrm>
          <a:prstGeom prst="rect">
            <a:avLst/>
          </a:prstGeom>
          <a:noFill/>
        </p:spPr>
        <p:txBody>
          <a:bodyPr wrap="square" rtlCol="0">
            <a:spAutoFit/>
          </a:bodyPr>
          <a:lstStyle/>
          <a:p>
            <a:pPr algn="l"/>
            <a:r>
              <a:rPr lang="pt-BR" b="1" dirty="0">
                <a:solidFill>
                  <a:schemeClr val="tx1"/>
                </a:solidFill>
                <a:latin typeface="Arial" pitchFamily="34" charset="0"/>
                <a:cs typeface="Arial" pitchFamily="34" charset="0"/>
              </a:rPr>
              <a:t>QUESTIONAR</a:t>
            </a:r>
            <a:endParaRPr lang="en-US" sz="1600" b="1" dirty="0" err="1">
              <a:solidFill>
                <a:schemeClr val="tx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2D902F83-ED8E-488E-B22D-733AA23A5299}"/>
              </a:ext>
            </a:extLst>
          </p:cNvPr>
          <p:cNvSpPr txBox="1"/>
          <p:nvPr/>
        </p:nvSpPr>
        <p:spPr>
          <a:xfrm>
            <a:off x="5926028" y="1063048"/>
            <a:ext cx="1443531" cy="584775"/>
          </a:xfrm>
          <a:prstGeom prst="rect">
            <a:avLst/>
          </a:prstGeom>
          <a:noFill/>
        </p:spPr>
        <p:txBody>
          <a:bodyPr wrap="square" rtlCol="0">
            <a:spAutoFit/>
          </a:bodyPr>
          <a:lstStyle/>
          <a:p>
            <a:pPr algn="l"/>
            <a:r>
              <a:rPr lang="pt-BR" sz="1600" b="1" dirty="0" err="1">
                <a:solidFill>
                  <a:schemeClr val="tx1"/>
                </a:solidFill>
                <a:latin typeface="Arial" pitchFamily="34" charset="0"/>
                <a:cs typeface="Arial" pitchFamily="34" charset="0"/>
              </a:rPr>
              <a:t>Why</a:t>
            </a:r>
            <a:r>
              <a:rPr lang="pt-BR" sz="1600" b="1" dirty="0">
                <a:solidFill>
                  <a:schemeClr val="tx1"/>
                </a:solidFill>
                <a:latin typeface="Arial" pitchFamily="34" charset="0"/>
                <a:cs typeface="Arial" pitchFamily="34" charset="0"/>
              </a:rPr>
              <a:t> ? </a:t>
            </a:r>
            <a:br>
              <a:rPr lang="pt-BR" sz="1600" b="1" dirty="0">
                <a:solidFill>
                  <a:schemeClr val="tx1"/>
                </a:solidFill>
                <a:latin typeface="Arial" pitchFamily="34" charset="0"/>
                <a:cs typeface="Arial" pitchFamily="34" charset="0"/>
              </a:rPr>
            </a:br>
            <a:r>
              <a:rPr lang="pt-BR" sz="1600" b="1" dirty="0" err="1">
                <a:solidFill>
                  <a:schemeClr val="tx1"/>
                </a:solidFill>
                <a:latin typeface="Arial" pitchFamily="34" charset="0"/>
                <a:cs typeface="Arial" pitchFamily="34" charset="0"/>
              </a:rPr>
              <a:t>What</a:t>
            </a:r>
            <a:r>
              <a:rPr lang="pt-BR" sz="1600" b="1" dirty="0">
                <a:solidFill>
                  <a:schemeClr val="tx1"/>
                </a:solidFill>
                <a:latin typeface="Arial" pitchFamily="34" charset="0"/>
                <a:cs typeface="Arial" pitchFamily="34" charset="0"/>
              </a:rPr>
              <a:t> </a:t>
            </a:r>
            <a:r>
              <a:rPr lang="pt-BR" sz="1600" b="1" dirty="0" err="1">
                <a:solidFill>
                  <a:schemeClr val="tx1"/>
                </a:solidFill>
                <a:latin typeface="Arial" pitchFamily="34" charset="0"/>
                <a:cs typeface="Arial" pitchFamily="34" charset="0"/>
              </a:rPr>
              <a:t>if</a:t>
            </a:r>
            <a:r>
              <a:rPr lang="pt-BR" sz="1600" b="1" dirty="0">
                <a:solidFill>
                  <a:schemeClr val="tx1"/>
                </a:solidFill>
                <a:latin typeface="Arial" pitchFamily="34" charset="0"/>
                <a:cs typeface="Arial" pitchFamily="34" charset="0"/>
              </a:rPr>
              <a:t> ?</a:t>
            </a:r>
            <a:endParaRPr lang="en-US" sz="1600" b="1" dirty="0" err="1">
              <a:solidFill>
                <a:schemeClr val="tx1"/>
              </a:solidFill>
              <a:latin typeface="Arial" pitchFamily="34" charset="0"/>
              <a:cs typeface="Arial" pitchFamily="34" charset="0"/>
            </a:endParaRPr>
          </a:p>
        </p:txBody>
      </p:sp>
      <p:sp>
        <p:nvSpPr>
          <p:cNvPr id="22" name="TextBox 21">
            <a:extLst>
              <a:ext uri="{FF2B5EF4-FFF2-40B4-BE49-F238E27FC236}">
                <a16:creationId xmlns:a16="http://schemas.microsoft.com/office/drawing/2014/main" id="{850934D7-6174-43E1-A02F-DC94C6D677CC}"/>
              </a:ext>
            </a:extLst>
          </p:cNvPr>
          <p:cNvSpPr txBox="1"/>
          <p:nvPr/>
        </p:nvSpPr>
        <p:spPr>
          <a:xfrm>
            <a:off x="1725996" y="928571"/>
            <a:ext cx="1443531" cy="584775"/>
          </a:xfrm>
          <a:prstGeom prst="rect">
            <a:avLst/>
          </a:prstGeom>
          <a:noFill/>
        </p:spPr>
        <p:txBody>
          <a:bodyPr wrap="square" rtlCol="0">
            <a:spAutoFit/>
          </a:bodyPr>
          <a:lstStyle/>
          <a:p>
            <a:pPr algn="l"/>
            <a:r>
              <a:rPr lang="pt-BR" sz="1600" b="1" dirty="0" err="1">
                <a:solidFill>
                  <a:schemeClr val="tx1"/>
                </a:solidFill>
                <a:latin typeface="Arial" pitchFamily="34" charset="0"/>
                <a:cs typeface="Arial" pitchFamily="34" charset="0"/>
              </a:rPr>
              <a:t>Why</a:t>
            </a:r>
            <a:r>
              <a:rPr lang="pt-BR" sz="1600" b="1" dirty="0">
                <a:solidFill>
                  <a:schemeClr val="tx1"/>
                </a:solidFill>
                <a:latin typeface="Arial" pitchFamily="34" charset="0"/>
                <a:cs typeface="Arial" pitchFamily="34" charset="0"/>
              </a:rPr>
              <a:t> ? </a:t>
            </a:r>
            <a:br>
              <a:rPr lang="pt-BR" sz="1600" b="1" dirty="0">
                <a:solidFill>
                  <a:schemeClr val="tx1"/>
                </a:solidFill>
                <a:latin typeface="Arial" pitchFamily="34" charset="0"/>
                <a:cs typeface="Arial" pitchFamily="34" charset="0"/>
              </a:rPr>
            </a:br>
            <a:r>
              <a:rPr lang="pt-BR" sz="1600" b="1" dirty="0" err="1">
                <a:solidFill>
                  <a:schemeClr val="tx1"/>
                </a:solidFill>
                <a:latin typeface="Arial" pitchFamily="34" charset="0"/>
                <a:cs typeface="Arial" pitchFamily="34" charset="0"/>
              </a:rPr>
              <a:t>What</a:t>
            </a:r>
            <a:r>
              <a:rPr lang="pt-BR" sz="1600" b="1" dirty="0">
                <a:solidFill>
                  <a:schemeClr val="tx1"/>
                </a:solidFill>
                <a:latin typeface="Arial" pitchFamily="34" charset="0"/>
                <a:cs typeface="Arial" pitchFamily="34" charset="0"/>
              </a:rPr>
              <a:t> </a:t>
            </a:r>
            <a:r>
              <a:rPr lang="pt-BR" sz="1600" b="1" dirty="0" err="1">
                <a:solidFill>
                  <a:schemeClr val="tx1"/>
                </a:solidFill>
                <a:latin typeface="Arial" pitchFamily="34" charset="0"/>
                <a:cs typeface="Arial" pitchFamily="34" charset="0"/>
              </a:rPr>
              <a:t>if</a:t>
            </a:r>
            <a:r>
              <a:rPr lang="pt-BR" sz="1600" b="1" dirty="0">
                <a:solidFill>
                  <a:schemeClr val="tx1"/>
                </a:solidFill>
                <a:latin typeface="Arial" pitchFamily="34" charset="0"/>
                <a:cs typeface="Arial" pitchFamily="34" charset="0"/>
              </a:rPr>
              <a:t> ?</a:t>
            </a:r>
            <a:endParaRPr lang="en-US" sz="1600" b="1" dirty="0" err="1">
              <a:solidFill>
                <a:schemeClr val="tx1"/>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DC789332-00ED-4DF4-AE91-E4F42E12E9D2}"/>
              </a:ext>
            </a:extLst>
          </p:cNvPr>
          <p:cNvSpPr txBox="1"/>
          <p:nvPr/>
        </p:nvSpPr>
        <p:spPr>
          <a:xfrm>
            <a:off x="439709" y="2994662"/>
            <a:ext cx="2320735" cy="338554"/>
          </a:xfrm>
          <a:prstGeom prst="rect">
            <a:avLst/>
          </a:prstGeom>
          <a:noFill/>
        </p:spPr>
        <p:txBody>
          <a:bodyPr wrap="square" rtlCol="0">
            <a:spAutoFit/>
          </a:bodyPr>
          <a:lstStyle/>
          <a:p>
            <a:pPr algn="l"/>
            <a:r>
              <a:rPr lang="pt-BR" sz="1600" b="1" dirty="0" err="1">
                <a:solidFill>
                  <a:schemeClr val="tx1"/>
                </a:solidFill>
                <a:latin typeface="Arial" pitchFamily="34" charset="0"/>
                <a:cs typeface="Arial" pitchFamily="34" charset="0"/>
              </a:rPr>
              <a:t>How</a:t>
            </a:r>
            <a:r>
              <a:rPr lang="pt-BR" sz="1600" b="1" dirty="0">
                <a:solidFill>
                  <a:schemeClr val="tx1"/>
                </a:solidFill>
                <a:latin typeface="Arial" pitchFamily="34" charset="0"/>
                <a:cs typeface="Arial" pitchFamily="34" charset="0"/>
              </a:rPr>
              <a:t> </a:t>
            </a:r>
            <a:r>
              <a:rPr lang="pt-BR" sz="1600" b="1" dirty="0" err="1">
                <a:solidFill>
                  <a:schemeClr val="tx1"/>
                </a:solidFill>
                <a:latin typeface="Arial" pitchFamily="34" charset="0"/>
                <a:cs typeface="Arial" pitchFamily="34" charset="0"/>
              </a:rPr>
              <a:t>can</a:t>
            </a:r>
            <a:r>
              <a:rPr lang="pt-BR" sz="1600" b="1" dirty="0">
                <a:solidFill>
                  <a:schemeClr val="tx1"/>
                </a:solidFill>
                <a:latin typeface="Arial" pitchFamily="34" charset="0"/>
                <a:cs typeface="Arial" pitchFamily="34" charset="0"/>
              </a:rPr>
              <a:t> </a:t>
            </a:r>
            <a:r>
              <a:rPr lang="pt-BR" sz="1600" b="1" dirty="0" err="1">
                <a:solidFill>
                  <a:schemeClr val="tx1"/>
                </a:solidFill>
                <a:latin typeface="Arial" pitchFamily="34" charset="0"/>
                <a:cs typeface="Arial" pitchFamily="34" charset="0"/>
              </a:rPr>
              <a:t>we</a:t>
            </a:r>
            <a:r>
              <a:rPr lang="pt-BR" sz="1600" b="1" dirty="0">
                <a:solidFill>
                  <a:schemeClr val="tx1"/>
                </a:solidFill>
                <a:latin typeface="Arial" pitchFamily="34" charset="0"/>
                <a:cs typeface="Arial" pitchFamily="34" charset="0"/>
              </a:rPr>
              <a:t>...</a:t>
            </a:r>
            <a:endParaRPr lang="en-US" sz="1600" b="1" dirty="0" err="1">
              <a:solidFill>
                <a:schemeClr val="tx1"/>
              </a:solidFill>
              <a:latin typeface="Arial" pitchFamily="34" charset="0"/>
              <a:cs typeface="Arial" pitchFamily="34" charset="0"/>
            </a:endParaRPr>
          </a:p>
        </p:txBody>
      </p:sp>
      <p:sp>
        <p:nvSpPr>
          <p:cNvPr id="24" name="TextBox 23">
            <a:extLst>
              <a:ext uri="{FF2B5EF4-FFF2-40B4-BE49-F238E27FC236}">
                <a16:creationId xmlns:a16="http://schemas.microsoft.com/office/drawing/2014/main" id="{E5049C6E-AF38-4599-8687-E1B6E733BE4B}"/>
              </a:ext>
            </a:extLst>
          </p:cNvPr>
          <p:cNvSpPr txBox="1"/>
          <p:nvPr/>
        </p:nvSpPr>
        <p:spPr>
          <a:xfrm>
            <a:off x="6268108" y="2994662"/>
            <a:ext cx="2663057" cy="338554"/>
          </a:xfrm>
          <a:prstGeom prst="rect">
            <a:avLst/>
          </a:prstGeom>
          <a:noFill/>
        </p:spPr>
        <p:txBody>
          <a:bodyPr wrap="square" rtlCol="0">
            <a:spAutoFit/>
          </a:bodyPr>
          <a:lstStyle/>
          <a:p>
            <a:pPr algn="l"/>
            <a:r>
              <a:rPr lang="en-US" sz="1600" b="1" dirty="0">
                <a:solidFill>
                  <a:schemeClr val="tx1"/>
                </a:solidFill>
                <a:latin typeface="Arial" pitchFamily="34" charset="0"/>
                <a:cs typeface="Arial" pitchFamily="34" charset="0"/>
              </a:rPr>
              <a:t>But give me an example</a:t>
            </a:r>
          </a:p>
        </p:txBody>
      </p:sp>
      <p:sp>
        <p:nvSpPr>
          <p:cNvPr id="25" name="TextBox 24">
            <a:extLst>
              <a:ext uri="{FF2B5EF4-FFF2-40B4-BE49-F238E27FC236}">
                <a16:creationId xmlns:a16="http://schemas.microsoft.com/office/drawing/2014/main" id="{E6A331BE-F06D-43FC-B84C-ACED288C701E}"/>
              </a:ext>
            </a:extLst>
          </p:cNvPr>
          <p:cNvSpPr txBox="1"/>
          <p:nvPr/>
        </p:nvSpPr>
        <p:spPr>
          <a:xfrm>
            <a:off x="4011831" y="3765656"/>
            <a:ext cx="1443531" cy="830997"/>
          </a:xfrm>
          <a:prstGeom prst="rect">
            <a:avLst/>
          </a:prstGeom>
          <a:noFill/>
        </p:spPr>
        <p:txBody>
          <a:bodyPr wrap="square" rtlCol="0">
            <a:spAutoFit/>
          </a:bodyPr>
          <a:lstStyle/>
          <a:p>
            <a:br>
              <a:rPr lang="pt-BR" sz="1600" b="1" dirty="0">
                <a:solidFill>
                  <a:schemeClr val="tx1"/>
                </a:solidFill>
                <a:latin typeface="Arial" pitchFamily="34" charset="0"/>
                <a:cs typeface="Arial" pitchFamily="34" charset="0"/>
              </a:rPr>
            </a:br>
            <a:r>
              <a:rPr lang="pt-BR" sz="1600" b="1" dirty="0" err="1">
                <a:solidFill>
                  <a:schemeClr val="tx1"/>
                </a:solidFill>
                <a:latin typeface="Arial" pitchFamily="34" charset="0"/>
                <a:cs typeface="Arial" pitchFamily="34" charset="0"/>
              </a:rPr>
              <a:t>What</a:t>
            </a:r>
            <a:r>
              <a:rPr lang="pt-BR" sz="1600" b="1" dirty="0">
                <a:solidFill>
                  <a:schemeClr val="tx1"/>
                </a:solidFill>
                <a:latin typeface="Arial" pitchFamily="34" charset="0"/>
                <a:cs typeface="Arial" pitchFamily="34" charset="0"/>
              </a:rPr>
              <a:t> </a:t>
            </a:r>
            <a:r>
              <a:rPr lang="pt-BR" sz="1600" b="1" dirty="0" err="1">
                <a:solidFill>
                  <a:schemeClr val="tx1"/>
                </a:solidFill>
                <a:latin typeface="Arial" pitchFamily="34" charset="0"/>
                <a:cs typeface="Arial" pitchFamily="34" charset="0"/>
              </a:rPr>
              <a:t>if</a:t>
            </a:r>
            <a:r>
              <a:rPr lang="pt-BR" sz="1600" b="1" dirty="0">
                <a:solidFill>
                  <a:schemeClr val="tx1"/>
                </a:solidFill>
                <a:latin typeface="Arial" pitchFamily="34" charset="0"/>
                <a:cs typeface="Arial" pitchFamily="34" charset="0"/>
              </a:rPr>
              <a:t> ?</a:t>
            </a:r>
            <a:endParaRPr lang="en-US" sz="1600" b="1" dirty="0">
              <a:solidFill>
                <a:schemeClr val="tx1"/>
              </a:solidFill>
              <a:latin typeface="Arial" pitchFamily="34" charset="0"/>
              <a:cs typeface="Arial" pitchFamily="34" charset="0"/>
            </a:endParaRPr>
          </a:p>
          <a:p>
            <a:pPr algn="l"/>
            <a:endParaRPr lang="en-US" sz="1600" b="1" dirty="0" err="1">
              <a:solidFill>
                <a:schemeClr val="tx1"/>
              </a:solidFill>
              <a:latin typeface="Arial" pitchFamily="34" charset="0"/>
              <a:cs typeface="Arial" pitchFamily="34" charset="0"/>
            </a:endParaRPr>
          </a:p>
        </p:txBody>
      </p:sp>
      <p:sp>
        <p:nvSpPr>
          <p:cNvPr id="4" name="Arrow: Curved Up 3">
            <a:extLst>
              <a:ext uri="{FF2B5EF4-FFF2-40B4-BE49-F238E27FC236}">
                <a16:creationId xmlns:a16="http://schemas.microsoft.com/office/drawing/2014/main" id="{809B8243-1EA5-4BCF-B6BD-911928B7A0B4}"/>
              </a:ext>
            </a:extLst>
          </p:cNvPr>
          <p:cNvSpPr/>
          <p:nvPr/>
        </p:nvSpPr>
        <p:spPr>
          <a:xfrm rot="13726201">
            <a:off x="5480085" y="1413575"/>
            <a:ext cx="533928" cy="307777"/>
          </a:xfrm>
          <a:prstGeom prst="curvedUpArrow">
            <a:avLst/>
          </a:prstGeom>
          <a:solidFill>
            <a:srgbClr val="B8252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sz="1600" dirty="0" err="1">
              <a:solidFill>
                <a:prstClr val="white"/>
              </a:solidFill>
            </a:endParaRPr>
          </a:p>
        </p:txBody>
      </p:sp>
      <p:sp>
        <p:nvSpPr>
          <p:cNvPr id="27" name="Arrow: Curved Up 26">
            <a:extLst>
              <a:ext uri="{FF2B5EF4-FFF2-40B4-BE49-F238E27FC236}">
                <a16:creationId xmlns:a16="http://schemas.microsoft.com/office/drawing/2014/main" id="{537F82E4-3C18-48F5-ABBF-01FF3E6C69A4}"/>
              </a:ext>
            </a:extLst>
          </p:cNvPr>
          <p:cNvSpPr/>
          <p:nvPr/>
        </p:nvSpPr>
        <p:spPr>
          <a:xfrm rot="7399088">
            <a:off x="2808930" y="1408441"/>
            <a:ext cx="533928" cy="307777"/>
          </a:xfrm>
          <a:prstGeom prst="curvedUpArrow">
            <a:avLst/>
          </a:prstGeom>
          <a:solidFill>
            <a:srgbClr val="B8252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sz="1600" dirty="0" err="1">
              <a:solidFill>
                <a:prstClr val="white"/>
              </a:solidFill>
            </a:endParaRPr>
          </a:p>
        </p:txBody>
      </p:sp>
      <p:sp>
        <p:nvSpPr>
          <p:cNvPr id="28" name="Arrow: Curved Up 27">
            <a:extLst>
              <a:ext uri="{FF2B5EF4-FFF2-40B4-BE49-F238E27FC236}">
                <a16:creationId xmlns:a16="http://schemas.microsoft.com/office/drawing/2014/main" id="{55648B0D-41AF-45A9-A057-C333DF0C6F38}"/>
              </a:ext>
            </a:extLst>
          </p:cNvPr>
          <p:cNvSpPr/>
          <p:nvPr/>
        </p:nvSpPr>
        <p:spPr>
          <a:xfrm flipH="1">
            <a:off x="4107904" y="3641502"/>
            <a:ext cx="554975" cy="307777"/>
          </a:xfrm>
          <a:prstGeom prst="curvedUpArrow">
            <a:avLst/>
          </a:prstGeom>
          <a:solidFill>
            <a:srgbClr val="B8252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sz="1600" dirty="0" err="1">
              <a:solidFill>
                <a:prstClr val="white"/>
              </a:solidFill>
            </a:endParaRPr>
          </a:p>
        </p:txBody>
      </p:sp>
    </p:spTree>
    <p:extLst>
      <p:ext uri="{BB962C8B-B14F-4D97-AF65-F5344CB8AC3E}">
        <p14:creationId xmlns:p14="http://schemas.microsoft.com/office/powerpoint/2010/main" val="383912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0666C-C6A1-8BB1-4DFF-38038D60D7BC}"/>
              </a:ext>
            </a:extLst>
          </p:cNvPr>
          <p:cNvSpPr>
            <a:spLocks noGrp="1"/>
          </p:cNvSpPr>
          <p:nvPr>
            <p:ph type="sldNum" sz="quarter" idx="10"/>
          </p:nvPr>
        </p:nvSpPr>
        <p:spPr/>
        <p:txBody>
          <a:bodyPr/>
          <a:lstStyle/>
          <a:p>
            <a:fld id="{6D22F896-40B5-4ADD-8801-0D06FADFA095}" type="slidenum">
              <a:rPr lang="en-US" smtClean="0"/>
              <a:pPr/>
              <a:t>23</a:t>
            </a:fld>
            <a:endParaRPr lang="en-US" dirty="0"/>
          </a:p>
        </p:txBody>
      </p:sp>
      <p:pic>
        <p:nvPicPr>
          <p:cNvPr id="9" name="Picture Placeholder 8" descr="Brand photo: A group of work colleagues, 2 female and 1 male, standing around smiling. The male colleague is writing in a notebook. One female is holding a disposable coffee cup. One female is holding a closed laptop.">
            <a:extLst>
              <a:ext uri="{FF2B5EF4-FFF2-40B4-BE49-F238E27FC236}">
                <a16:creationId xmlns:a16="http://schemas.microsoft.com/office/drawing/2014/main" id="{B7386AC0-5328-4699-A8A8-9A3C6A891636}"/>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l="10495" r="10495"/>
          <a:stretch/>
        </p:blipFill>
        <p:spPr/>
      </p:pic>
      <p:sp>
        <p:nvSpPr>
          <p:cNvPr id="7" name="Text Placeholder 6"/>
          <p:cNvSpPr>
            <a:spLocks noGrp="1"/>
          </p:cNvSpPr>
          <p:nvPr>
            <p:ph type="body" sz="quarter" idx="18"/>
          </p:nvPr>
        </p:nvSpPr>
        <p:spPr>
          <a:xfrm>
            <a:off x="316512" y="1029462"/>
            <a:ext cx="2635550" cy="1445096"/>
          </a:xfrm>
        </p:spPr>
        <p:txBody>
          <a:bodyPr/>
          <a:lstStyle/>
          <a:p>
            <a:r>
              <a:rPr lang="en-US" dirty="0"/>
              <a:t>Formulation</a:t>
            </a:r>
          </a:p>
        </p:txBody>
      </p:sp>
      <p:sp>
        <p:nvSpPr>
          <p:cNvPr id="4" name="Title 3">
            <a:extLst>
              <a:ext uri="{FF2B5EF4-FFF2-40B4-BE49-F238E27FC236}">
                <a16:creationId xmlns:a16="http://schemas.microsoft.com/office/drawing/2014/main" id="{276D3728-B8EA-4E3B-8023-2E5AE80882F7}"/>
              </a:ext>
            </a:extLst>
          </p:cNvPr>
          <p:cNvSpPr>
            <a:spLocks noGrp="1"/>
          </p:cNvSpPr>
          <p:nvPr>
            <p:ph type="title" idx="4294967295"/>
          </p:nvPr>
        </p:nvSpPr>
        <p:spPr>
          <a:xfrm>
            <a:off x="7439025" y="5164138"/>
            <a:ext cx="1704975" cy="146050"/>
          </a:xfrm>
          <a:prstGeom prst="rect">
            <a:avLst/>
          </a:prstGeom>
        </p:spPr>
        <p:txBody>
          <a:bodyPr>
            <a:normAutofit fontScale="90000"/>
          </a:bodyPr>
          <a:lstStyle/>
          <a:p>
            <a:r>
              <a:rPr lang="en-US" sz="600" dirty="0">
                <a:solidFill>
                  <a:srgbClr val="E6E6E6"/>
                </a:solidFill>
              </a:rPr>
              <a:t>Photo plus statement layout</a:t>
            </a:r>
          </a:p>
        </p:txBody>
      </p:sp>
      <p:sp>
        <p:nvSpPr>
          <p:cNvPr id="11" name="Rectangle 56">
            <a:extLst>
              <a:ext uri="{FF2B5EF4-FFF2-40B4-BE49-F238E27FC236}">
                <a16:creationId xmlns:a16="http://schemas.microsoft.com/office/drawing/2014/main" id="{CAE0DD63-CCFC-4161-984C-69335481BF67}"/>
              </a:ext>
            </a:extLst>
          </p:cNvPr>
          <p:cNvSpPr>
            <a:spLocks noChangeArrowheads="1"/>
          </p:cNvSpPr>
          <p:nvPr/>
        </p:nvSpPr>
        <p:spPr bwMode="auto">
          <a:xfrm>
            <a:off x="84595" y="2313310"/>
            <a:ext cx="2867467" cy="79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defTabSz="913966">
              <a:lnSpc>
                <a:spcPct val="80000"/>
              </a:lnSpc>
              <a:buClrTx/>
              <a:defRPr/>
            </a:pPr>
            <a:r>
              <a:rPr lang="en-US" sz="1499" kern="1200" dirty="0">
                <a:solidFill>
                  <a:prstClr val="white"/>
                </a:solidFill>
                <a:ea typeface="+mn-ea"/>
                <a:cs typeface="+mn-cs"/>
              </a:rPr>
              <a:t>Examples are formulated into readable and executable scenarios for the business</a:t>
            </a:r>
            <a:endParaRPr lang="en-US" sz="1499" b="1" kern="1200" dirty="0">
              <a:solidFill>
                <a:prstClr val="white"/>
              </a:solidFill>
              <a:ea typeface="+mn-ea"/>
              <a:cs typeface="+mn-cs"/>
            </a:endParaRPr>
          </a:p>
        </p:txBody>
      </p:sp>
    </p:spTree>
    <p:extLst>
      <p:ext uri="{BB962C8B-B14F-4D97-AF65-F5344CB8AC3E}">
        <p14:creationId xmlns:p14="http://schemas.microsoft.com/office/powerpoint/2010/main" val="2306579357"/>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7" name="Google Shape;467;p45"/>
          <p:cNvSpPr txBox="1"/>
          <p:nvPr/>
        </p:nvSpPr>
        <p:spPr>
          <a:xfrm>
            <a:off x="953420" y="2137568"/>
            <a:ext cx="3204819"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dirty="0">
                <a:solidFill>
                  <a:srgbClr val="171616"/>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Given</a:t>
            </a:r>
            <a:r>
              <a:rPr lang="en" sz="1800" dirty="0">
                <a:solidFill>
                  <a:srgbClr val="171616"/>
                </a:solidFill>
                <a:latin typeface="Open Sans"/>
                <a:ea typeface="Open Sans"/>
                <a:cs typeface="Open Sans"/>
                <a:sym typeface="Open Sans"/>
              </a:rPr>
              <a:t> User is on tickets page</a:t>
            </a:r>
          </a:p>
        </p:txBody>
      </p:sp>
      <p:sp>
        <p:nvSpPr>
          <p:cNvPr id="7" name="TextBox 6">
            <a:extLst>
              <a:ext uri="{FF2B5EF4-FFF2-40B4-BE49-F238E27FC236}">
                <a16:creationId xmlns:a16="http://schemas.microsoft.com/office/drawing/2014/main" id="{DA39F608-0EC8-4B1B-8AAF-A8B6F8825410}"/>
              </a:ext>
            </a:extLst>
          </p:cNvPr>
          <p:cNvSpPr txBox="1"/>
          <p:nvPr/>
        </p:nvSpPr>
        <p:spPr>
          <a:xfrm>
            <a:off x="3307871" y="221384"/>
            <a:ext cx="2325958" cy="705822"/>
          </a:xfrm>
          <a:prstGeom prst="rect">
            <a:avLst/>
          </a:prstGeom>
          <a:noFill/>
        </p:spPr>
        <p:txBody>
          <a:bodyPr wrap="none" lIns="0" tIns="0" rIns="0" bIns="0" rtlCol="0">
            <a:noAutofit/>
          </a:bodyPr>
          <a:lstStyle/>
          <a:p>
            <a:pPr algn="ctr" defTabSz="913966">
              <a:buClrTx/>
              <a:defRPr/>
            </a:pPr>
            <a:r>
              <a:rPr lang="pt-BR" sz="4000" b="1" kern="1200" spc="-113" dirty="0">
                <a:solidFill>
                  <a:schemeClr val="tx1"/>
                </a:solidFill>
                <a:latin typeface="Arial" pitchFamily="34" charset="0"/>
                <a:ea typeface="+mn-ea"/>
                <a:cs typeface="Arial" pitchFamily="34" charset="0"/>
              </a:rPr>
              <a:t>Scenarios</a:t>
            </a:r>
            <a:endParaRPr lang="en-US" sz="4000" b="1" kern="1200" spc="-113" dirty="0">
              <a:solidFill>
                <a:schemeClr val="tx1"/>
              </a:solidFill>
              <a:latin typeface="Arial" pitchFamily="34" charset="0"/>
              <a:ea typeface="+mn-ea"/>
              <a:cs typeface="Arial" pitchFamily="34" charset="0"/>
            </a:endParaRPr>
          </a:p>
        </p:txBody>
      </p:sp>
      <p:sp>
        <p:nvSpPr>
          <p:cNvPr id="5" name="Google Shape;467;p45">
            <a:extLst>
              <a:ext uri="{FF2B5EF4-FFF2-40B4-BE49-F238E27FC236}">
                <a16:creationId xmlns:a16="http://schemas.microsoft.com/office/drawing/2014/main" id="{381720C9-6314-4272-81EA-797A8E1B3191}"/>
              </a:ext>
            </a:extLst>
          </p:cNvPr>
          <p:cNvSpPr txBox="1"/>
          <p:nvPr/>
        </p:nvSpPr>
        <p:spPr>
          <a:xfrm>
            <a:off x="1094823" y="973680"/>
            <a:ext cx="6079704" cy="603242"/>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b="1" dirty="0">
                <a:solidFill>
                  <a:srgbClr val="CC00CC"/>
                </a:solidFill>
                <a:latin typeface="Open Sans"/>
                <a:ea typeface="Open Sans"/>
                <a:cs typeface="Open Sans"/>
                <a:sym typeface="Open Sans"/>
              </a:rPr>
              <a:t>Feature</a:t>
            </a:r>
            <a:r>
              <a:rPr lang="en" dirty="0">
                <a:solidFill>
                  <a:srgbClr val="CC00CC"/>
                </a:solidFill>
                <a:latin typeface="Open Sans"/>
                <a:ea typeface="Open Sans"/>
                <a:cs typeface="Open Sans"/>
                <a:sym typeface="Open Sans"/>
              </a:rPr>
              <a:t>: </a:t>
            </a:r>
            <a:r>
              <a:rPr lang="en" dirty="0">
                <a:solidFill>
                  <a:srgbClr val="171616"/>
                </a:solidFill>
                <a:latin typeface="Open Sans"/>
                <a:ea typeface="Open Sans"/>
                <a:cs typeface="Open Sans"/>
                <a:sym typeface="Open Sans"/>
              </a:rPr>
              <a:t>Ticket reservation</a:t>
            </a:r>
          </a:p>
          <a:p>
            <a:pPr marL="0" marR="0" lvl="0" indent="0" algn="l" rtl="0">
              <a:lnSpc>
                <a:spcPct val="140020"/>
              </a:lnSpc>
              <a:spcBef>
                <a:spcPts val="0"/>
              </a:spcBef>
              <a:spcAft>
                <a:spcPts val="0"/>
              </a:spcAft>
              <a:buNone/>
            </a:pPr>
            <a:r>
              <a:rPr lang="en" b="1" dirty="0">
                <a:solidFill>
                  <a:srgbClr val="CC00CC"/>
                </a:solidFill>
                <a:latin typeface="Open Sans"/>
                <a:ea typeface="Open Sans"/>
                <a:cs typeface="Open Sans"/>
                <a:sym typeface="Open Sans"/>
              </a:rPr>
              <a:t>Scenario</a:t>
            </a:r>
            <a:r>
              <a:rPr lang="en" dirty="0">
                <a:solidFill>
                  <a:srgbClr val="171616"/>
                </a:solidFill>
                <a:latin typeface="Open Sans"/>
                <a:ea typeface="Open Sans"/>
                <a:cs typeface="Open Sans"/>
                <a:sym typeface="Open Sans"/>
              </a:rPr>
              <a:t>: Hold tickets until the user completes the transaction process</a:t>
            </a:r>
          </a:p>
        </p:txBody>
      </p:sp>
      <p:sp>
        <p:nvSpPr>
          <p:cNvPr id="6" name="Google Shape;467;p45">
            <a:extLst>
              <a:ext uri="{FF2B5EF4-FFF2-40B4-BE49-F238E27FC236}">
                <a16:creationId xmlns:a16="http://schemas.microsoft.com/office/drawing/2014/main" id="{1F6BB914-E013-4B4E-B135-524394C4C392}"/>
              </a:ext>
            </a:extLst>
          </p:cNvPr>
          <p:cNvSpPr txBox="1"/>
          <p:nvPr/>
        </p:nvSpPr>
        <p:spPr>
          <a:xfrm>
            <a:off x="993378" y="2747392"/>
            <a:ext cx="3164861"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b="1" dirty="0">
                <a:solidFill>
                  <a:srgbClr val="CC00CC"/>
                </a:solidFill>
                <a:latin typeface="Open Sans"/>
                <a:ea typeface="Open Sans"/>
                <a:cs typeface="Open Sans"/>
                <a:sym typeface="Open Sans"/>
              </a:rPr>
              <a:t>When</a:t>
            </a:r>
            <a:r>
              <a:rPr lang="en" sz="1800" dirty="0">
                <a:solidFill>
                  <a:srgbClr val="171616"/>
                </a:solidFill>
                <a:latin typeface="Open Sans"/>
                <a:ea typeface="Open Sans"/>
                <a:cs typeface="Open Sans"/>
                <a:sym typeface="Open Sans"/>
              </a:rPr>
              <a:t> User selects tickets</a:t>
            </a:r>
          </a:p>
        </p:txBody>
      </p:sp>
      <p:sp>
        <p:nvSpPr>
          <p:cNvPr id="12" name="TextBox 11">
            <a:extLst>
              <a:ext uri="{FF2B5EF4-FFF2-40B4-BE49-F238E27FC236}">
                <a16:creationId xmlns:a16="http://schemas.microsoft.com/office/drawing/2014/main" id="{FF542312-1C89-450A-BA8E-2592BD7C7CF2}"/>
              </a:ext>
            </a:extLst>
          </p:cNvPr>
          <p:cNvSpPr txBox="1"/>
          <p:nvPr/>
        </p:nvSpPr>
        <p:spPr>
          <a:xfrm>
            <a:off x="868578" y="3357216"/>
            <a:ext cx="4353871" cy="646331"/>
          </a:xfrm>
          <a:prstGeom prst="rect">
            <a:avLst/>
          </a:prstGeom>
          <a:noFill/>
        </p:spPr>
        <p:txBody>
          <a:bodyPr wrap="square">
            <a:spAutoFit/>
          </a:bodyPr>
          <a:lstStyle/>
          <a:p>
            <a:r>
              <a:rPr lang="en" sz="1800" dirty="0">
                <a:solidFill>
                  <a:srgbClr val="171616"/>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Then</a:t>
            </a:r>
            <a:r>
              <a:rPr lang="en" sz="1800" dirty="0">
                <a:solidFill>
                  <a:srgbClr val="171616"/>
                </a:solidFill>
                <a:latin typeface="Open Sans"/>
                <a:ea typeface="Open Sans"/>
                <a:cs typeface="Open Sans"/>
                <a:sym typeface="Open Sans"/>
              </a:rPr>
              <a:t> keep the tickets blocked until user completes or cancels transaction</a:t>
            </a:r>
            <a:endParaRPr lang="en-US" sz="1800" dirty="0"/>
          </a:p>
        </p:txBody>
      </p:sp>
    </p:spTree>
    <p:extLst>
      <p:ext uri="{BB962C8B-B14F-4D97-AF65-F5344CB8AC3E}">
        <p14:creationId xmlns:p14="http://schemas.microsoft.com/office/powerpoint/2010/main" val="119832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3.88889E-6 3.58025E-6 L 0.44219 -0.00031 " pathEditMode="relative" rAng="0" ptsTypes="AA">
                                      <p:cBhvr>
                                        <p:cTn id="18" dur="2000" fill="hold"/>
                                        <p:tgtEl>
                                          <p:spTgt spid="467"/>
                                        </p:tgtEl>
                                        <p:attrNameLst>
                                          <p:attrName>ppt_x</p:attrName>
                                          <p:attrName>ppt_y</p:attrName>
                                        </p:attrNameLst>
                                      </p:cBhvr>
                                      <p:rCtr x="22101" y="-31"/>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0.03507 -0.00092 L 0.43281 -0.00185 " pathEditMode="relative" rAng="0" ptsTypes="AA">
                                      <p:cBhvr>
                                        <p:cTn id="22" dur="2000" fill="hold"/>
                                        <p:tgtEl>
                                          <p:spTgt spid="6"/>
                                        </p:tgtEl>
                                        <p:attrNameLst>
                                          <p:attrName>ppt_x</p:attrName>
                                          <p:attrName>ppt_y</p:attrName>
                                        </p:attrNameLst>
                                      </p:cBhvr>
                                      <p:rCtr x="23385" y="-62"/>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88889E-6 -2.09877E-6 L 0.43298 -0.00062 " pathEditMode="relative" rAng="0" ptsTypes="AA">
                                      <p:cBhvr>
                                        <p:cTn id="26" dur="2000" fill="hold"/>
                                        <p:tgtEl>
                                          <p:spTgt spid="12"/>
                                        </p:tgtEl>
                                        <p:attrNameLst>
                                          <p:attrName>ppt_x</p:attrName>
                                          <p:attrName>ppt_y</p:attrName>
                                        </p:attrNameLst>
                                      </p:cBhvr>
                                      <p:rCtr x="2164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p:bldP spid="467" grpId="1"/>
      <p:bldP spid="6" grpId="0"/>
      <p:bldP spid="6" grpId="1"/>
      <p:bldP spid="12" grpId="0"/>
      <p:bldP spid="1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8" name="Google Shape;467;p45">
            <a:extLst>
              <a:ext uri="{FF2B5EF4-FFF2-40B4-BE49-F238E27FC236}">
                <a16:creationId xmlns:a16="http://schemas.microsoft.com/office/drawing/2014/main" id="{37C7AEC3-9AF4-4AD7-BCC7-7A4822ED4F52}"/>
              </a:ext>
            </a:extLst>
          </p:cNvPr>
          <p:cNvSpPr txBox="1"/>
          <p:nvPr/>
        </p:nvSpPr>
        <p:spPr>
          <a:xfrm>
            <a:off x="4950385" y="2183952"/>
            <a:ext cx="3204819"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dirty="0">
                <a:solidFill>
                  <a:srgbClr val="171616"/>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Given</a:t>
            </a:r>
            <a:r>
              <a:rPr lang="en" sz="1800" dirty="0">
                <a:solidFill>
                  <a:srgbClr val="171616"/>
                </a:solidFill>
                <a:latin typeface="Open Sans"/>
                <a:ea typeface="Open Sans"/>
                <a:cs typeface="Open Sans"/>
                <a:sym typeface="Open Sans"/>
              </a:rPr>
              <a:t> User is on tickets page</a:t>
            </a:r>
          </a:p>
        </p:txBody>
      </p:sp>
      <p:sp>
        <p:nvSpPr>
          <p:cNvPr id="9" name="Google Shape;467;p45">
            <a:extLst>
              <a:ext uri="{FF2B5EF4-FFF2-40B4-BE49-F238E27FC236}">
                <a16:creationId xmlns:a16="http://schemas.microsoft.com/office/drawing/2014/main" id="{F3B957EC-9F60-480E-9BA5-7D073082D136}"/>
              </a:ext>
            </a:extLst>
          </p:cNvPr>
          <p:cNvSpPr txBox="1"/>
          <p:nvPr/>
        </p:nvSpPr>
        <p:spPr>
          <a:xfrm>
            <a:off x="4990343" y="2760128"/>
            <a:ext cx="3164861"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b="1" dirty="0">
                <a:solidFill>
                  <a:srgbClr val="CC00CC"/>
                </a:solidFill>
                <a:latin typeface="Open Sans"/>
                <a:ea typeface="Open Sans"/>
                <a:cs typeface="Open Sans"/>
                <a:sym typeface="Open Sans"/>
              </a:rPr>
              <a:t>When</a:t>
            </a:r>
            <a:r>
              <a:rPr lang="en" sz="1800" dirty="0">
                <a:solidFill>
                  <a:srgbClr val="171616"/>
                </a:solidFill>
                <a:latin typeface="Open Sans"/>
                <a:ea typeface="Open Sans"/>
                <a:cs typeface="Open Sans"/>
                <a:sym typeface="Open Sans"/>
              </a:rPr>
              <a:t> User selects tickets</a:t>
            </a:r>
          </a:p>
        </p:txBody>
      </p:sp>
      <p:sp>
        <p:nvSpPr>
          <p:cNvPr id="10" name="TextBox 9">
            <a:extLst>
              <a:ext uri="{FF2B5EF4-FFF2-40B4-BE49-F238E27FC236}">
                <a16:creationId xmlns:a16="http://schemas.microsoft.com/office/drawing/2014/main" id="{49A58077-4C2D-4965-9E54-E5F239DA7102}"/>
              </a:ext>
            </a:extLst>
          </p:cNvPr>
          <p:cNvSpPr txBox="1"/>
          <p:nvPr/>
        </p:nvSpPr>
        <p:spPr>
          <a:xfrm>
            <a:off x="4865543" y="3336304"/>
            <a:ext cx="4353871" cy="646331"/>
          </a:xfrm>
          <a:prstGeom prst="rect">
            <a:avLst/>
          </a:prstGeom>
          <a:noFill/>
        </p:spPr>
        <p:txBody>
          <a:bodyPr wrap="square">
            <a:spAutoFit/>
          </a:bodyPr>
          <a:lstStyle/>
          <a:p>
            <a:r>
              <a:rPr lang="en" sz="1800" dirty="0">
                <a:solidFill>
                  <a:srgbClr val="171616"/>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Then</a:t>
            </a:r>
            <a:r>
              <a:rPr lang="en" sz="1800" dirty="0">
                <a:solidFill>
                  <a:srgbClr val="171616"/>
                </a:solidFill>
                <a:latin typeface="Open Sans"/>
                <a:ea typeface="Open Sans"/>
                <a:cs typeface="Open Sans"/>
                <a:sym typeface="Open Sans"/>
              </a:rPr>
              <a:t> keep the tickets blocked until user completes or cancels transaction</a:t>
            </a:r>
            <a:endParaRPr lang="en-US" sz="1800" dirty="0"/>
          </a:p>
        </p:txBody>
      </p:sp>
      <p:sp>
        <p:nvSpPr>
          <p:cNvPr id="11" name="TextBox 10">
            <a:extLst>
              <a:ext uri="{FF2B5EF4-FFF2-40B4-BE49-F238E27FC236}">
                <a16:creationId xmlns:a16="http://schemas.microsoft.com/office/drawing/2014/main" id="{BF80CE28-E94A-4C7B-BA5F-197AB47D1D3E}"/>
              </a:ext>
            </a:extLst>
          </p:cNvPr>
          <p:cNvSpPr txBox="1"/>
          <p:nvPr/>
        </p:nvSpPr>
        <p:spPr>
          <a:xfrm>
            <a:off x="3307871" y="221384"/>
            <a:ext cx="2325958" cy="705822"/>
          </a:xfrm>
          <a:prstGeom prst="rect">
            <a:avLst/>
          </a:prstGeom>
          <a:noFill/>
        </p:spPr>
        <p:txBody>
          <a:bodyPr wrap="none" lIns="0" tIns="0" rIns="0" bIns="0" rtlCol="0">
            <a:noAutofit/>
          </a:bodyPr>
          <a:lstStyle/>
          <a:p>
            <a:pPr algn="ctr" defTabSz="913966">
              <a:buClrTx/>
              <a:defRPr/>
            </a:pPr>
            <a:r>
              <a:rPr lang="pt-BR" sz="4000" b="1" kern="1200" spc="-113" dirty="0">
                <a:solidFill>
                  <a:schemeClr val="tx1"/>
                </a:solidFill>
                <a:latin typeface="Arial" pitchFamily="34" charset="0"/>
                <a:ea typeface="+mn-ea"/>
                <a:cs typeface="Arial" pitchFamily="34" charset="0"/>
              </a:rPr>
              <a:t>Scenarios</a:t>
            </a:r>
            <a:endParaRPr lang="en-US" sz="4000" b="1" kern="1200" spc="-113" dirty="0">
              <a:solidFill>
                <a:schemeClr val="tx1"/>
              </a:solidFill>
              <a:latin typeface="Arial" pitchFamily="34" charset="0"/>
              <a:ea typeface="+mn-ea"/>
              <a:cs typeface="Arial" pitchFamily="34" charset="0"/>
            </a:endParaRPr>
          </a:p>
        </p:txBody>
      </p:sp>
      <p:sp>
        <p:nvSpPr>
          <p:cNvPr id="13" name="Google Shape;467;p45">
            <a:extLst>
              <a:ext uri="{FF2B5EF4-FFF2-40B4-BE49-F238E27FC236}">
                <a16:creationId xmlns:a16="http://schemas.microsoft.com/office/drawing/2014/main" id="{9E6F69C0-F6BF-4A80-B1EE-5B51B379D097}"/>
              </a:ext>
            </a:extLst>
          </p:cNvPr>
          <p:cNvSpPr txBox="1"/>
          <p:nvPr/>
        </p:nvSpPr>
        <p:spPr>
          <a:xfrm>
            <a:off x="1094823" y="973680"/>
            <a:ext cx="6079704" cy="603242"/>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b="1" dirty="0">
                <a:solidFill>
                  <a:srgbClr val="CC00CC"/>
                </a:solidFill>
                <a:latin typeface="Open Sans"/>
                <a:ea typeface="Open Sans"/>
                <a:cs typeface="Open Sans"/>
                <a:sym typeface="Open Sans"/>
              </a:rPr>
              <a:t>Feature</a:t>
            </a:r>
            <a:r>
              <a:rPr lang="en" dirty="0">
                <a:solidFill>
                  <a:srgbClr val="171616"/>
                </a:solidFill>
                <a:latin typeface="Open Sans"/>
                <a:ea typeface="Open Sans"/>
                <a:cs typeface="Open Sans"/>
                <a:sym typeface="Open Sans"/>
              </a:rPr>
              <a:t>: Ticket reservation</a:t>
            </a:r>
          </a:p>
          <a:p>
            <a:pPr marL="0" marR="0" lvl="0" indent="0" algn="l" rtl="0">
              <a:lnSpc>
                <a:spcPct val="140020"/>
              </a:lnSpc>
              <a:spcBef>
                <a:spcPts val="0"/>
              </a:spcBef>
              <a:spcAft>
                <a:spcPts val="0"/>
              </a:spcAft>
              <a:buNone/>
            </a:pPr>
            <a:r>
              <a:rPr lang="en" b="1" dirty="0">
                <a:solidFill>
                  <a:srgbClr val="CC00CC"/>
                </a:solidFill>
                <a:latin typeface="Open Sans"/>
                <a:ea typeface="Open Sans"/>
                <a:cs typeface="Open Sans"/>
                <a:sym typeface="Open Sans"/>
              </a:rPr>
              <a:t>Scenario</a:t>
            </a:r>
            <a:r>
              <a:rPr lang="en" dirty="0">
                <a:solidFill>
                  <a:srgbClr val="171616"/>
                </a:solidFill>
                <a:latin typeface="Open Sans"/>
                <a:ea typeface="Open Sans"/>
                <a:cs typeface="Open Sans"/>
                <a:sym typeface="Open Sans"/>
              </a:rPr>
              <a:t>: Hold tickets until the user completes the transaction process</a:t>
            </a:r>
          </a:p>
        </p:txBody>
      </p:sp>
      <p:sp>
        <p:nvSpPr>
          <p:cNvPr id="14" name="Google Shape;467;p45">
            <a:extLst>
              <a:ext uri="{FF2B5EF4-FFF2-40B4-BE49-F238E27FC236}">
                <a16:creationId xmlns:a16="http://schemas.microsoft.com/office/drawing/2014/main" id="{247AF545-9C7D-4E97-B9A5-DE1F7A033E65}"/>
              </a:ext>
            </a:extLst>
          </p:cNvPr>
          <p:cNvSpPr txBox="1"/>
          <p:nvPr/>
        </p:nvSpPr>
        <p:spPr>
          <a:xfrm>
            <a:off x="2513234" y="2076230"/>
            <a:ext cx="1589273" cy="603242"/>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2800" dirty="0">
                <a:solidFill>
                  <a:srgbClr val="171616"/>
                </a:solidFill>
                <a:latin typeface="Open Sans"/>
                <a:ea typeface="Open Sans"/>
                <a:cs typeface="Open Sans"/>
                <a:sym typeface="Open Sans"/>
              </a:rPr>
              <a:t>Context</a:t>
            </a:r>
            <a:endParaRPr lang="en" sz="1800" dirty="0">
              <a:solidFill>
                <a:srgbClr val="171616"/>
              </a:solidFill>
              <a:latin typeface="Open Sans"/>
              <a:ea typeface="Open Sans"/>
              <a:cs typeface="Open Sans"/>
              <a:sym typeface="Open Sans"/>
            </a:endParaRPr>
          </a:p>
        </p:txBody>
      </p:sp>
      <p:sp>
        <p:nvSpPr>
          <p:cNvPr id="16" name="Google Shape;467;p45">
            <a:extLst>
              <a:ext uri="{FF2B5EF4-FFF2-40B4-BE49-F238E27FC236}">
                <a16:creationId xmlns:a16="http://schemas.microsoft.com/office/drawing/2014/main" id="{75785D91-DD78-45FA-BC99-CC7CA8ED369E}"/>
              </a:ext>
            </a:extLst>
          </p:cNvPr>
          <p:cNvSpPr txBox="1"/>
          <p:nvPr/>
        </p:nvSpPr>
        <p:spPr>
          <a:xfrm>
            <a:off x="2695155" y="2641095"/>
            <a:ext cx="1589273" cy="603242"/>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2800" dirty="0">
                <a:solidFill>
                  <a:srgbClr val="171616"/>
                </a:solidFill>
                <a:latin typeface="Open Sans"/>
                <a:ea typeface="Open Sans"/>
                <a:cs typeface="Open Sans"/>
                <a:sym typeface="Open Sans"/>
              </a:rPr>
              <a:t>Action</a:t>
            </a:r>
            <a:endParaRPr lang="en" sz="1800" dirty="0">
              <a:solidFill>
                <a:srgbClr val="171616"/>
              </a:solidFill>
              <a:latin typeface="Open Sans"/>
              <a:ea typeface="Open Sans"/>
              <a:cs typeface="Open Sans"/>
              <a:sym typeface="Open Sans"/>
            </a:endParaRPr>
          </a:p>
        </p:txBody>
      </p:sp>
      <p:sp>
        <p:nvSpPr>
          <p:cNvPr id="17" name="Google Shape;467;p45">
            <a:extLst>
              <a:ext uri="{FF2B5EF4-FFF2-40B4-BE49-F238E27FC236}">
                <a16:creationId xmlns:a16="http://schemas.microsoft.com/office/drawing/2014/main" id="{CE0E620B-28B4-46D5-889F-7D897F54ADB4}"/>
              </a:ext>
            </a:extLst>
          </p:cNvPr>
          <p:cNvSpPr txBox="1"/>
          <p:nvPr/>
        </p:nvSpPr>
        <p:spPr>
          <a:xfrm>
            <a:off x="2356702" y="3264958"/>
            <a:ext cx="1778778" cy="603242"/>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2800" dirty="0">
                <a:solidFill>
                  <a:srgbClr val="171616"/>
                </a:solidFill>
                <a:latin typeface="Open Sans"/>
                <a:ea typeface="Open Sans"/>
                <a:cs typeface="Open Sans"/>
                <a:sym typeface="Open Sans"/>
              </a:rPr>
              <a:t>Outcomes</a:t>
            </a:r>
            <a:endParaRPr lang="en" sz="1800" dirty="0">
              <a:solidFill>
                <a:srgbClr val="171616"/>
              </a:solidFill>
              <a:latin typeface="Open Sans"/>
              <a:ea typeface="Open Sans"/>
              <a:cs typeface="Open Sans"/>
              <a:sym typeface="Open Sans"/>
            </a:endParaRPr>
          </a:p>
        </p:txBody>
      </p:sp>
      <p:sp>
        <p:nvSpPr>
          <p:cNvPr id="18" name="Google Shape;467;p45">
            <a:extLst>
              <a:ext uri="{FF2B5EF4-FFF2-40B4-BE49-F238E27FC236}">
                <a16:creationId xmlns:a16="http://schemas.microsoft.com/office/drawing/2014/main" id="{AA27F1B2-60E9-4B5E-AFB9-CC75AB282A32}"/>
              </a:ext>
            </a:extLst>
          </p:cNvPr>
          <p:cNvSpPr txBox="1"/>
          <p:nvPr/>
        </p:nvSpPr>
        <p:spPr>
          <a:xfrm>
            <a:off x="5041494" y="2186095"/>
            <a:ext cx="3204819"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b="1" dirty="0">
                <a:solidFill>
                  <a:srgbClr val="CC00CC"/>
                </a:solidFill>
                <a:latin typeface="Open Sans"/>
                <a:ea typeface="Open Sans"/>
                <a:cs typeface="Open Sans"/>
                <a:sym typeface="Open Sans"/>
              </a:rPr>
              <a:t>Starting</a:t>
            </a:r>
            <a:r>
              <a:rPr lang="en" sz="1800" b="1" dirty="0">
                <a:solidFill>
                  <a:schemeClr val="accent4">
                    <a:lumMod val="75000"/>
                    <a:lumOff val="25000"/>
                  </a:schemeClr>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state</a:t>
            </a:r>
          </a:p>
        </p:txBody>
      </p:sp>
      <p:sp>
        <p:nvSpPr>
          <p:cNvPr id="20" name="Google Shape;467;p45">
            <a:extLst>
              <a:ext uri="{FF2B5EF4-FFF2-40B4-BE49-F238E27FC236}">
                <a16:creationId xmlns:a16="http://schemas.microsoft.com/office/drawing/2014/main" id="{35D18B15-C411-4A8D-B07C-70123C010377}"/>
              </a:ext>
            </a:extLst>
          </p:cNvPr>
          <p:cNvSpPr txBox="1"/>
          <p:nvPr/>
        </p:nvSpPr>
        <p:spPr>
          <a:xfrm>
            <a:off x="4990343" y="2763072"/>
            <a:ext cx="3204819"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b="1" dirty="0">
                <a:solidFill>
                  <a:srgbClr val="CC00CC"/>
                </a:solidFill>
                <a:latin typeface="Open Sans"/>
                <a:ea typeface="Open Sans"/>
                <a:cs typeface="Open Sans"/>
                <a:sym typeface="Open Sans"/>
              </a:rPr>
              <a:t>What</a:t>
            </a:r>
            <a:r>
              <a:rPr lang="en" sz="1800" b="1" dirty="0">
                <a:solidFill>
                  <a:schemeClr val="accent4">
                    <a:lumMod val="75000"/>
                    <a:lumOff val="25000"/>
                  </a:schemeClr>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the</a:t>
            </a:r>
            <a:r>
              <a:rPr lang="en" sz="1800" b="1" dirty="0">
                <a:solidFill>
                  <a:schemeClr val="accent4">
                    <a:lumMod val="75000"/>
                    <a:lumOff val="25000"/>
                  </a:schemeClr>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user</a:t>
            </a:r>
            <a:r>
              <a:rPr lang="en" sz="1800" b="1" dirty="0">
                <a:solidFill>
                  <a:schemeClr val="accent4">
                    <a:lumMod val="75000"/>
                    <a:lumOff val="25000"/>
                  </a:schemeClr>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does</a:t>
            </a:r>
          </a:p>
        </p:txBody>
      </p:sp>
      <p:sp>
        <p:nvSpPr>
          <p:cNvPr id="21" name="Google Shape;467;p45">
            <a:extLst>
              <a:ext uri="{FF2B5EF4-FFF2-40B4-BE49-F238E27FC236}">
                <a16:creationId xmlns:a16="http://schemas.microsoft.com/office/drawing/2014/main" id="{07C443AF-22DB-448C-B2DC-4C79A1FAC63E}"/>
              </a:ext>
            </a:extLst>
          </p:cNvPr>
          <p:cNvSpPr txBox="1"/>
          <p:nvPr/>
        </p:nvSpPr>
        <p:spPr>
          <a:xfrm>
            <a:off x="5041493" y="3286390"/>
            <a:ext cx="3204819"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b="1" dirty="0">
                <a:solidFill>
                  <a:srgbClr val="CC00CC"/>
                </a:solidFill>
                <a:latin typeface="Open Sans"/>
                <a:ea typeface="Open Sans"/>
                <a:cs typeface="Open Sans"/>
                <a:sym typeface="Open Sans"/>
              </a:rPr>
              <a:t>Expect</a:t>
            </a:r>
            <a:r>
              <a:rPr lang="en" sz="1800" b="1" dirty="0">
                <a:solidFill>
                  <a:schemeClr val="accent4">
                    <a:lumMod val="75000"/>
                    <a:lumOff val="25000"/>
                  </a:schemeClr>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Result</a:t>
            </a:r>
          </a:p>
        </p:txBody>
      </p:sp>
    </p:spTree>
    <p:extLst>
      <p:ext uri="{BB962C8B-B14F-4D97-AF65-F5344CB8AC3E}">
        <p14:creationId xmlns:p14="http://schemas.microsoft.com/office/powerpoint/2010/main" val="173130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6" grpId="0"/>
      <p:bldP spid="17" grpId="0"/>
      <p:bldP spid="18"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62"/>
        <p:cNvGrpSpPr/>
        <p:nvPr/>
      </p:nvGrpSpPr>
      <p:grpSpPr>
        <a:xfrm>
          <a:off x="0" y="0"/>
          <a:ext cx="0" cy="0"/>
          <a:chOff x="0" y="0"/>
          <a:chExt cx="0" cy="0"/>
        </a:xfrm>
      </p:grpSpPr>
      <p:sp>
        <p:nvSpPr>
          <p:cNvPr id="467" name="Google Shape;467;p45"/>
          <p:cNvSpPr txBox="1"/>
          <p:nvPr/>
        </p:nvSpPr>
        <p:spPr>
          <a:xfrm>
            <a:off x="1016482" y="1814403"/>
            <a:ext cx="3204819"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dirty="0">
                <a:solidFill>
                  <a:srgbClr val="171616"/>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Given</a:t>
            </a:r>
            <a:r>
              <a:rPr lang="en" sz="1800" dirty="0">
                <a:solidFill>
                  <a:srgbClr val="171616"/>
                </a:solidFill>
                <a:latin typeface="Open Sans"/>
                <a:ea typeface="Open Sans"/>
                <a:cs typeface="Open Sans"/>
                <a:sym typeface="Open Sans"/>
              </a:rPr>
              <a:t> User is on tickets page</a:t>
            </a:r>
          </a:p>
        </p:txBody>
      </p:sp>
      <p:sp>
        <p:nvSpPr>
          <p:cNvPr id="7" name="TextBox 6">
            <a:extLst>
              <a:ext uri="{FF2B5EF4-FFF2-40B4-BE49-F238E27FC236}">
                <a16:creationId xmlns:a16="http://schemas.microsoft.com/office/drawing/2014/main" id="{DA39F608-0EC8-4B1B-8AAF-A8B6F8825410}"/>
              </a:ext>
            </a:extLst>
          </p:cNvPr>
          <p:cNvSpPr txBox="1"/>
          <p:nvPr/>
        </p:nvSpPr>
        <p:spPr>
          <a:xfrm>
            <a:off x="3307871" y="221384"/>
            <a:ext cx="2325958" cy="705822"/>
          </a:xfrm>
          <a:prstGeom prst="rect">
            <a:avLst/>
          </a:prstGeom>
          <a:noFill/>
        </p:spPr>
        <p:txBody>
          <a:bodyPr wrap="none" lIns="0" tIns="0" rIns="0" bIns="0" rtlCol="0">
            <a:noAutofit/>
          </a:bodyPr>
          <a:lstStyle/>
          <a:p>
            <a:pPr algn="ctr" defTabSz="913966">
              <a:buClrTx/>
              <a:defRPr/>
            </a:pPr>
            <a:r>
              <a:rPr lang="pt-BR" sz="4000" b="1" kern="1200" spc="-113" dirty="0" err="1">
                <a:solidFill>
                  <a:schemeClr val="tx1"/>
                </a:solidFill>
                <a:latin typeface="Arial" pitchFamily="34" charset="0"/>
                <a:ea typeface="+mn-ea"/>
                <a:cs typeface="Arial" pitchFamily="34" charset="0"/>
              </a:rPr>
              <a:t>Bad</a:t>
            </a:r>
            <a:r>
              <a:rPr lang="pt-BR" sz="4000" b="1" kern="1200" spc="-113" dirty="0">
                <a:solidFill>
                  <a:schemeClr val="tx1"/>
                </a:solidFill>
                <a:latin typeface="Arial" pitchFamily="34" charset="0"/>
                <a:ea typeface="+mn-ea"/>
                <a:cs typeface="Arial" pitchFamily="34" charset="0"/>
              </a:rPr>
              <a:t> Scenarios</a:t>
            </a:r>
            <a:endParaRPr lang="en-US" sz="4000" b="1" kern="1200" spc="-113" dirty="0">
              <a:solidFill>
                <a:schemeClr val="tx1"/>
              </a:solidFill>
              <a:latin typeface="Arial" pitchFamily="34" charset="0"/>
              <a:ea typeface="+mn-ea"/>
              <a:cs typeface="Arial" pitchFamily="34" charset="0"/>
            </a:endParaRPr>
          </a:p>
        </p:txBody>
      </p:sp>
      <p:sp>
        <p:nvSpPr>
          <p:cNvPr id="5" name="Google Shape;467;p45">
            <a:extLst>
              <a:ext uri="{FF2B5EF4-FFF2-40B4-BE49-F238E27FC236}">
                <a16:creationId xmlns:a16="http://schemas.microsoft.com/office/drawing/2014/main" id="{381720C9-6314-4272-81EA-797A8E1B3191}"/>
              </a:ext>
            </a:extLst>
          </p:cNvPr>
          <p:cNvSpPr txBox="1"/>
          <p:nvPr/>
        </p:nvSpPr>
        <p:spPr>
          <a:xfrm>
            <a:off x="1094823" y="973680"/>
            <a:ext cx="6079704" cy="603242"/>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b="1" dirty="0">
                <a:solidFill>
                  <a:srgbClr val="CC00CC"/>
                </a:solidFill>
                <a:latin typeface="Open Sans"/>
                <a:ea typeface="Open Sans"/>
                <a:cs typeface="Open Sans"/>
                <a:sym typeface="Open Sans"/>
              </a:rPr>
              <a:t>Feature</a:t>
            </a:r>
            <a:r>
              <a:rPr lang="en" dirty="0">
                <a:solidFill>
                  <a:srgbClr val="171616"/>
                </a:solidFill>
                <a:latin typeface="Open Sans"/>
                <a:ea typeface="Open Sans"/>
                <a:cs typeface="Open Sans"/>
                <a:sym typeface="Open Sans"/>
              </a:rPr>
              <a:t>: Ticket reservation</a:t>
            </a:r>
          </a:p>
          <a:p>
            <a:pPr marL="0" marR="0" lvl="0" indent="0" algn="l" rtl="0">
              <a:lnSpc>
                <a:spcPct val="140020"/>
              </a:lnSpc>
              <a:spcBef>
                <a:spcPts val="0"/>
              </a:spcBef>
              <a:spcAft>
                <a:spcPts val="0"/>
              </a:spcAft>
              <a:buNone/>
            </a:pPr>
            <a:r>
              <a:rPr lang="en" b="1" dirty="0">
                <a:solidFill>
                  <a:srgbClr val="CC00CC"/>
                </a:solidFill>
                <a:latin typeface="Open Sans"/>
                <a:ea typeface="Open Sans"/>
                <a:cs typeface="Open Sans"/>
                <a:sym typeface="Open Sans"/>
              </a:rPr>
              <a:t>Scenario</a:t>
            </a:r>
            <a:r>
              <a:rPr lang="en" dirty="0">
                <a:solidFill>
                  <a:srgbClr val="171616"/>
                </a:solidFill>
                <a:latin typeface="Open Sans"/>
                <a:ea typeface="Open Sans"/>
                <a:cs typeface="Open Sans"/>
                <a:sym typeface="Open Sans"/>
              </a:rPr>
              <a:t>: Hold tickets until the user completes the transaction process</a:t>
            </a:r>
          </a:p>
        </p:txBody>
      </p:sp>
      <p:sp>
        <p:nvSpPr>
          <p:cNvPr id="6" name="Google Shape;467;p45">
            <a:extLst>
              <a:ext uri="{FF2B5EF4-FFF2-40B4-BE49-F238E27FC236}">
                <a16:creationId xmlns:a16="http://schemas.microsoft.com/office/drawing/2014/main" id="{1F6BB914-E013-4B4E-B135-524394C4C392}"/>
              </a:ext>
            </a:extLst>
          </p:cNvPr>
          <p:cNvSpPr txBox="1"/>
          <p:nvPr/>
        </p:nvSpPr>
        <p:spPr>
          <a:xfrm>
            <a:off x="1056440" y="2202201"/>
            <a:ext cx="3862401" cy="387798"/>
          </a:xfrm>
          <a:prstGeom prst="rect">
            <a:avLst/>
          </a:prstGeom>
          <a:noFill/>
          <a:ln>
            <a:noFill/>
          </a:ln>
        </p:spPr>
        <p:txBody>
          <a:bodyPr spcFirstLastPara="1" wrap="square" lIns="0" tIns="0" rIns="0" bIns="0" anchor="t" anchorCtr="0">
            <a:spAutoFit/>
          </a:bodyPr>
          <a:lstStyle/>
          <a:p>
            <a:pPr lvl="0">
              <a:lnSpc>
                <a:spcPct val="140020"/>
              </a:lnSpc>
            </a:pPr>
            <a:r>
              <a:rPr lang="en" sz="1800" b="1" dirty="0">
                <a:solidFill>
                  <a:srgbClr val="CC00CC"/>
                </a:solidFill>
                <a:latin typeface="Open Sans"/>
                <a:ea typeface="Open Sans"/>
                <a:cs typeface="Open Sans"/>
                <a:sym typeface="Open Sans"/>
              </a:rPr>
              <a:t>When</a:t>
            </a:r>
            <a:r>
              <a:rPr lang="en" sz="1800" dirty="0">
                <a:solidFill>
                  <a:srgbClr val="171616"/>
                </a:solidFill>
                <a:latin typeface="Open Sans"/>
                <a:ea typeface="Open Sans"/>
                <a:cs typeface="Open Sans"/>
                <a:sym typeface="Open Sans"/>
              </a:rPr>
              <a:t> </a:t>
            </a:r>
            <a:r>
              <a:rPr lang="en-US" sz="1800" dirty="0">
                <a:solidFill>
                  <a:srgbClr val="171616"/>
                </a:solidFill>
                <a:latin typeface="Open Sans"/>
                <a:ea typeface="Open Sans"/>
                <a:cs typeface="Open Sans"/>
                <a:sym typeface="Open Sans"/>
              </a:rPr>
              <a:t>the user clicks on the seat</a:t>
            </a:r>
            <a:endParaRPr lang="en" sz="1800" dirty="0">
              <a:solidFill>
                <a:srgbClr val="171616"/>
              </a:solidFill>
              <a:latin typeface="Open Sans"/>
              <a:ea typeface="Open Sans"/>
              <a:cs typeface="Open Sans"/>
              <a:sym typeface="Open Sans"/>
            </a:endParaRPr>
          </a:p>
        </p:txBody>
      </p:sp>
      <p:sp>
        <p:nvSpPr>
          <p:cNvPr id="12" name="TextBox 11">
            <a:extLst>
              <a:ext uri="{FF2B5EF4-FFF2-40B4-BE49-F238E27FC236}">
                <a16:creationId xmlns:a16="http://schemas.microsoft.com/office/drawing/2014/main" id="{FF542312-1C89-450A-BA8E-2592BD7C7CF2}"/>
              </a:ext>
            </a:extLst>
          </p:cNvPr>
          <p:cNvSpPr txBox="1"/>
          <p:nvPr/>
        </p:nvSpPr>
        <p:spPr>
          <a:xfrm>
            <a:off x="876462" y="3690240"/>
            <a:ext cx="6620041" cy="646331"/>
          </a:xfrm>
          <a:prstGeom prst="rect">
            <a:avLst/>
          </a:prstGeom>
          <a:noFill/>
        </p:spPr>
        <p:txBody>
          <a:bodyPr wrap="square">
            <a:spAutoFit/>
          </a:bodyPr>
          <a:lstStyle/>
          <a:p>
            <a:r>
              <a:rPr lang="en" sz="1800" dirty="0">
                <a:solidFill>
                  <a:srgbClr val="171616"/>
                </a:solidFill>
                <a:latin typeface="Open Sans"/>
                <a:ea typeface="Open Sans"/>
                <a:cs typeface="Open Sans"/>
                <a:sym typeface="Open Sans"/>
              </a:rPr>
              <a:t> </a:t>
            </a:r>
            <a:r>
              <a:rPr lang="en" sz="1800" b="1" dirty="0">
                <a:solidFill>
                  <a:srgbClr val="CC00CC"/>
                </a:solidFill>
                <a:latin typeface="Open Sans"/>
                <a:ea typeface="Open Sans"/>
                <a:cs typeface="Open Sans"/>
                <a:sym typeface="Open Sans"/>
              </a:rPr>
              <a:t>Then</a:t>
            </a:r>
            <a:r>
              <a:rPr lang="en" sz="1800" dirty="0">
                <a:solidFill>
                  <a:srgbClr val="171616"/>
                </a:solidFill>
                <a:latin typeface="Open Sans"/>
                <a:ea typeface="Open Sans"/>
                <a:cs typeface="Open Sans"/>
                <a:sym typeface="Open Sans"/>
              </a:rPr>
              <a:t> keep the tickets blocked until user completes or cancels transaction</a:t>
            </a:r>
            <a:endParaRPr lang="en-US" sz="1800" dirty="0"/>
          </a:p>
        </p:txBody>
      </p:sp>
      <p:sp>
        <p:nvSpPr>
          <p:cNvPr id="8" name="Google Shape;467;p45">
            <a:extLst>
              <a:ext uri="{FF2B5EF4-FFF2-40B4-BE49-F238E27FC236}">
                <a16:creationId xmlns:a16="http://schemas.microsoft.com/office/drawing/2014/main" id="{9D607749-B5E0-48B7-8FB1-38F94D83E9E9}"/>
              </a:ext>
            </a:extLst>
          </p:cNvPr>
          <p:cNvSpPr txBox="1"/>
          <p:nvPr/>
        </p:nvSpPr>
        <p:spPr>
          <a:xfrm>
            <a:off x="1056440" y="2547897"/>
            <a:ext cx="5446836"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b="1" dirty="0">
                <a:solidFill>
                  <a:srgbClr val="CC00CC"/>
                </a:solidFill>
                <a:latin typeface="Open Sans"/>
                <a:ea typeface="Open Sans"/>
                <a:cs typeface="Open Sans"/>
                <a:sym typeface="Open Sans"/>
              </a:rPr>
              <a:t>And</a:t>
            </a:r>
            <a:r>
              <a:rPr lang="en" sz="1800" dirty="0">
                <a:solidFill>
                  <a:srgbClr val="171616"/>
                </a:solidFill>
                <a:latin typeface="Open Sans"/>
                <a:ea typeface="Open Sans"/>
                <a:cs typeface="Open Sans"/>
                <a:sym typeface="Open Sans"/>
              </a:rPr>
              <a:t> </a:t>
            </a:r>
            <a:r>
              <a:rPr lang="en-US" sz="1800" dirty="0">
                <a:solidFill>
                  <a:srgbClr val="171616"/>
                </a:solidFill>
                <a:latin typeface="Open Sans"/>
                <a:ea typeface="Open Sans"/>
                <a:cs typeface="Open Sans"/>
                <a:sym typeface="Open Sans"/>
              </a:rPr>
              <a:t>select the flight</a:t>
            </a:r>
            <a:endParaRPr lang="en" sz="1800" dirty="0">
              <a:solidFill>
                <a:srgbClr val="171616"/>
              </a:solidFill>
              <a:latin typeface="Open Sans"/>
              <a:ea typeface="Open Sans"/>
              <a:cs typeface="Open Sans"/>
              <a:sym typeface="Open Sans"/>
            </a:endParaRPr>
          </a:p>
        </p:txBody>
      </p:sp>
      <p:sp>
        <p:nvSpPr>
          <p:cNvPr id="9" name="Google Shape;467;p45">
            <a:extLst>
              <a:ext uri="{FF2B5EF4-FFF2-40B4-BE49-F238E27FC236}">
                <a16:creationId xmlns:a16="http://schemas.microsoft.com/office/drawing/2014/main" id="{8325047A-A60F-4B26-93DF-91F7D9866E6D}"/>
              </a:ext>
            </a:extLst>
          </p:cNvPr>
          <p:cNvSpPr txBox="1"/>
          <p:nvPr/>
        </p:nvSpPr>
        <p:spPr>
          <a:xfrm>
            <a:off x="1056440" y="2914644"/>
            <a:ext cx="5446836"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b="1" dirty="0">
                <a:solidFill>
                  <a:srgbClr val="CC00CC"/>
                </a:solidFill>
                <a:latin typeface="Open Sans"/>
                <a:ea typeface="Open Sans"/>
                <a:cs typeface="Open Sans"/>
                <a:sym typeface="Open Sans"/>
              </a:rPr>
              <a:t>And</a:t>
            </a:r>
            <a:r>
              <a:rPr lang="en" sz="1800" dirty="0">
                <a:solidFill>
                  <a:srgbClr val="171616"/>
                </a:solidFill>
                <a:latin typeface="Open Sans"/>
                <a:ea typeface="Open Sans"/>
                <a:cs typeface="Open Sans"/>
                <a:sym typeface="Open Sans"/>
              </a:rPr>
              <a:t> </a:t>
            </a:r>
            <a:r>
              <a:rPr lang="en-US" sz="1800" dirty="0">
                <a:solidFill>
                  <a:srgbClr val="171616"/>
                </a:solidFill>
                <a:latin typeface="Open Sans"/>
                <a:ea typeface="Open Sans"/>
                <a:cs typeface="Open Sans"/>
                <a:sym typeface="Open Sans"/>
              </a:rPr>
              <a:t>And Select seat type</a:t>
            </a:r>
            <a:endParaRPr lang="en" sz="1800" dirty="0">
              <a:solidFill>
                <a:srgbClr val="171616"/>
              </a:solidFill>
              <a:latin typeface="Open Sans"/>
              <a:ea typeface="Open Sans"/>
              <a:cs typeface="Open Sans"/>
              <a:sym typeface="Open Sans"/>
            </a:endParaRPr>
          </a:p>
        </p:txBody>
      </p:sp>
      <p:sp>
        <p:nvSpPr>
          <p:cNvPr id="16" name="Google Shape;467;p45">
            <a:extLst>
              <a:ext uri="{FF2B5EF4-FFF2-40B4-BE49-F238E27FC236}">
                <a16:creationId xmlns:a16="http://schemas.microsoft.com/office/drawing/2014/main" id="{1FC996AF-C5D3-4DA4-9401-FAF631DFB783}"/>
              </a:ext>
            </a:extLst>
          </p:cNvPr>
          <p:cNvSpPr txBox="1"/>
          <p:nvPr/>
        </p:nvSpPr>
        <p:spPr>
          <a:xfrm>
            <a:off x="1056440" y="3281391"/>
            <a:ext cx="5446836" cy="38779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 sz="1800" b="1" dirty="0">
                <a:solidFill>
                  <a:srgbClr val="CC00CC"/>
                </a:solidFill>
                <a:latin typeface="Open Sans"/>
                <a:ea typeface="Open Sans"/>
                <a:cs typeface="Open Sans"/>
                <a:sym typeface="Open Sans"/>
              </a:rPr>
              <a:t>And</a:t>
            </a:r>
            <a:r>
              <a:rPr lang="en" sz="1800" dirty="0">
                <a:solidFill>
                  <a:srgbClr val="171616"/>
                </a:solidFill>
                <a:latin typeface="Open Sans"/>
                <a:ea typeface="Open Sans"/>
                <a:cs typeface="Open Sans"/>
                <a:sym typeface="Open Sans"/>
              </a:rPr>
              <a:t> </a:t>
            </a:r>
            <a:r>
              <a:rPr lang="en-US" sz="1800" dirty="0">
                <a:solidFill>
                  <a:srgbClr val="171616"/>
                </a:solidFill>
                <a:latin typeface="Open Sans"/>
                <a:ea typeface="Open Sans"/>
                <a:cs typeface="Open Sans"/>
                <a:sym typeface="Open Sans"/>
              </a:rPr>
              <a:t>Click on next</a:t>
            </a:r>
            <a:endParaRPr lang="en" sz="1800" dirty="0">
              <a:solidFill>
                <a:srgbClr val="171616"/>
              </a:solidFill>
              <a:latin typeface="Open Sans"/>
              <a:ea typeface="Open Sans"/>
              <a:cs typeface="Open Sans"/>
              <a:sym typeface="Open Sans"/>
            </a:endParaRPr>
          </a:p>
        </p:txBody>
      </p:sp>
    </p:spTree>
    <p:extLst>
      <p:ext uri="{BB962C8B-B14F-4D97-AF65-F5344CB8AC3E}">
        <p14:creationId xmlns:p14="http://schemas.microsoft.com/office/powerpoint/2010/main" val="270301901"/>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FF72C1D-0FFD-4C32-BD76-FB8B0EF16A5A}"/>
              </a:ext>
            </a:extLst>
          </p:cNvPr>
          <p:cNvSpPr>
            <a:spLocks noGrp="1"/>
          </p:cNvSpPr>
          <p:nvPr>
            <p:ph type="body" sz="quarter" idx="18"/>
          </p:nvPr>
        </p:nvSpPr>
        <p:spPr>
          <a:xfrm>
            <a:off x="1047104" y="1092691"/>
            <a:ext cx="1633965" cy="446451"/>
          </a:xfrm>
        </p:spPr>
        <p:txBody>
          <a:bodyPr/>
          <a:lstStyle/>
          <a:p>
            <a:r>
              <a:rPr lang="en-US" dirty="0"/>
              <a:t>Gherkin</a:t>
            </a:r>
          </a:p>
        </p:txBody>
      </p:sp>
      <p:sp>
        <p:nvSpPr>
          <p:cNvPr id="4" name="Content Placeholder 3">
            <a:extLst>
              <a:ext uri="{FF2B5EF4-FFF2-40B4-BE49-F238E27FC236}">
                <a16:creationId xmlns:a16="http://schemas.microsoft.com/office/drawing/2014/main" id="{AEE40AF4-AF88-4EA7-9690-758B47D23DDA}"/>
              </a:ext>
            </a:extLst>
          </p:cNvPr>
          <p:cNvSpPr>
            <a:spLocks noGrp="1"/>
          </p:cNvSpPr>
          <p:nvPr>
            <p:ph type="body" sz="quarter" idx="19"/>
          </p:nvPr>
        </p:nvSpPr>
        <p:spPr>
          <a:xfrm>
            <a:off x="249562" y="2093637"/>
            <a:ext cx="2998643" cy="1469919"/>
          </a:xfrm>
        </p:spPr>
        <p:txBody>
          <a:bodyPr/>
          <a:lstStyle/>
          <a:p>
            <a:pPr algn="ctr"/>
            <a:r>
              <a:rPr lang="pt-BR" sz="1500" dirty="0"/>
              <a:t>É uma linguagem para descrições de comportamento, e foca no comportamento que uma funcionalidade deve ter.</a:t>
            </a:r>
            <a:endParaRPr lang="en-US" sz="1500" dirty="0"/>
          </a:p>
        </p:txBody>
      </p:sp>
      <p:sp>
        <p:nvSpPr>
          <p:cNvPr id="29" name="Slide Number Placeholder 2">
            <a:extLst>
              <a:ext uri="{FF2B5EF4-FFF2-40B4-BE49-F238E27FC236}">
                <a16:creationId xmlns:a16="http://schemas.microsoft.com/office/drawing/2014/main" id="{3211C6D5-5B25-499F-82AA-31600135FEFB}"/>
              </a:ext>
            </a:extLst>
          </p:cNvPr>
          <p:cNvSpPr>
            <a:spLocks noGrp="1"/>
          </p:cNvSpPr>
          <p:nvPr>
            <p:ph type="sldNum" sz="quarter" idx="20"/>
          </p:nvPr>
        </p:nvSpPr>
        <p:spPr>
          <a:xfrm>
            <a:off x="8630641" y="4931521"/>
            <a:ext cx="329184" cy="116586"/>
          </a:xfrm>
        </p:spPr>
        <p:txBody>
          <a:bodyPr/>
          <a:lstStyle/>
          <a:p>
            <a:fld id="{6D22F896-40B5-4ADD-8801-0D06FADFA095}" type="slidenum">
              <a:rPr lang="en-US" smtClean="0"/>
              <a:pPr/>
              <a:t>27</a:t>
            </a:fld>
            <a:endParaRPr lang="en-US" dirty="0"/>
          </a:p>
        </p:txBody>
      </p:sp>
      <p:sp>
        <p:nvSpPr>
          <p:cNvPr id="3" name="Title 2">
            <a:extLst>
              <a:ext uri="{FF2B5EF4-FFF2-40B4-BE49-F238E27FC236}">
                <a16:creationId xmlns:a16="http://schemas.microsoft.com/office/drawing/2014/main" id="{18AA0E54-28CC-4375-B91B-8028E5362246}"/>
              </a:ext>
            </a:extLst>
          </p:cNvPr>
          <p:cNvSpPr>
            <a:spLocks noGrp="1"/>
          </p:cNvSpPr>
          <p:nvPr>
            <p:ph type="title" idx="4294967295"/>
          </p:nvPr>
        </p:nvSpPr>
        <p:spPr>
          <a:xfrm>
            <a:off x="7299325" y="5149850"/>
            <a:ext cx="1844675" cy="184150"/>
          </a:xfrm>
          <a:prstGeom prst="rect">
            <a:avLst/>
          </a:prstGeom>
        </p:spPr>
        <p:txBody>
          <a:bodyPr/>
          <a:lstStyle/>
          <a:p>
            <a:pPr algn="r"/>
            <a:r>
              <a:rPr lang="en-US" sz="600" dirty="0">
                <a:solidFill>
                  <a:srgbClr val="E6E6E6"/>
                </a:solidFill>
              </a:rPr>
              <a:t>Content and right table layout</a:t>
            </a:r>
          </a:p>
        </p:txBody>
      </p:sp>
      <p:sp>
        <p:nvSpPr>
          <p:cNvPr id="33" name="Freeform: Shape 32" descr="Title">
            <a:extLst>
              <a:ext uri="{FF2B5EF4-FFF2-40B4-BE49-F238E27FC236}">
                <a16:creationId xmlns:a16="http://schemas.microsoft.com/office/drawing/2014/main" id="{2E7E458E-15D0-46CA-A6CA-9D858AFF788A}"/>
              </a:ext>
            </a:extLst>
          </p:cNvPr>
          <p:cNvSpPr/>
          <p:nvPr/>
        </p:nvSpPr>
        <p:spPr>
          <a:xfrm>
            <a:off x="3703507" y="155092"/>
            <a:ext cx="868493" cy="594498"/>
          </a:xfrm>
          <a:custGeom>
            <a:avLst/>
            <a:gdLst>
              <a:gd name="connsiteX0" fmla="*/ 0 w 2926080"/>
              <a:gd name="connsiteY0" fmla="*/ 0 h 858204"/>
              <a:gd name="connsiteX1" fmla="*/ 2926080 w 2926080"/>
              <a:gd name="connsiteY1" fmla="*/ 0 h 858204"/>
              <a:gd name="connsiteX2" fmla="*/ 2926080 w 2926080"/>
              <a:gd name="connsiteY2" fmla="*/ 858204 h 858204"/>
              <a:gd name="connsiteX3" fmla="*/ 0 w 2926080"/>
              <a:gd name="connsiteY3" fmla="*/ 858204 h 858204"/>
              <a:gd name="connsiteX4" fmla="*/ 0 w 2926080"/>
              <a:gd name="connsiteY4" fmla="*/ 0 h 85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0" h="858204">
                <a:moveTo>
                  <a:pt x="0" y="0"/>
                </a:moveTo>
                <a:lnTo>
                  <a:pt x="2926080" y="0"/>
                </a:lnTo>
                <a:lnTo>
                  <a:pt x="2926080" y="858204"/>
                </a:lnTo>
                <a:lnTo>
                  <a:pt x="0" y="858204"/>
                </a:lnTo>
                <a:lnTo>
                  <a:pt x="0" y="0"/>
                </a:lnTo>
                <a:close/>
              </a:path>
            </a:pathLst>
          </a:custGeom>
          <a:solidFill>
            <a:srgbClr val="F26A5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08" tIns="22854" rIns="45708" bIns="22854" numCol="1" spcCol="1270" anchor="ctr" anchorCtr="0">
            <a:noAutofit/>
          </a:bodyPr>
          <a:lstStyle/>
          <a:p>
            <a:pPr algn="ctr" defTabSz="533240">
              <a:lnSpc>
                <a:spcPct val="90000"/>
              </a:lnSpc>
              <a:spcBef>
                <a:spcPct val="0"/>
              </a:spcBef>
              <a:spcAft>
                <a:spcPct val="35000"/>
              </a:spcAft>
            </a:pPr>
            <a:endParaRPr lang="en-US" sz="1350" b="1" dirty="0">
              <a:solidFill>
                <a:schemeClr val="bg1"/>
              </a:solidFill>
            </a:endParaRPr>
          </a:p>
        </p:txBody>
      </p:sp>
      <p:sp>
        <p:nvSpPr>
          <p:cNvPr id="32" name="Freeform: Shape 31" descr="Bullet points">
            <a:extLst>
              <a:ext uri="{FF2B5EF4-FFF2-40B4-BE49-F238E27FC236}">
                <a16:creationId xmlns:a16="http://schemas.microsoft.com/office/drawing/2014/main" id="{668DCA2A-226A-434A-99A6-878495C6C183}"/>
              </a:ext>
            </a:extLst>
          </p:cNvPr>
          <p:cNvSpPr/>
          <p:nvPr/>
        </p:nvSpPr>
        <p:spPr>
          <a:xfrm>
            <a:off x="4601080" y="155092"/>
            <a:ext cx="4385668" cy="594497"/>
          </a:xfrm>
          <a:custGeom>
            <a:avLst/>
            <a:gdLst>
              <a:gd name="connsiteX0" fmla="*/ 0 w 969764"/>
              <a:gd name="connsiteY0" fmla="*/ 0 h 5201920"/>
              <a:gd name="connsiteX1" fmla="*/ 969764 w 969764"/>
              <a:gd name="connsiteY1" fmla="*/ 0 h 5201920"/>
              <a:gd name="connsiteX2" fmla="*/ 969764 w 969764"/>
              <a:gd name="connsiteY2" fmla="*/ 5201920 h 5201920"/>
              <a:gd name="connsiteX3" fmla="*/ 0 w 969764"/>
              <a:gd name="connsiteY3" fmla="*/ 5201920 h 5201920"/>
              <a:gd name="connsiteX4" fmla="*/ 0 w 969764"/>
              <a:gd name="connsiteY4" fmla="*/ 0 h 520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764" h="5201920">
                <a:moveTo>
                  <a:pt x="969764" y="3"/>
                </a:moveTo>
                <a:lnTo>
                  <a:pt x="969764" y="5201917"/>
                </a:lnTo>
                <a:lnTo>
                  <a:pt x="0" y="5201917"/>
                </a:lnTo>
                <a:lnTo>
                  <a:pt x="0" y="3"/>
                </a:lnTo>
                <a:lnTo>
                  <a:pt x="969764" y="3"/>
                </a:lnTo>
                <a:close/>
              </a:path>
            </a:pathLst>
          </a:custGeom>
          <a:solidFill>
            <a:srgbClr val="FCE1DC"/>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690" tIns="92845" rIns="185690" bIns="92845" numCol="1" spcCol="1270" anchor="ctr" anchorCtr="0">
            <a:noAutofit/>
          </a:bodyPr>
          <a:lstStyle/>
          <a:p>
            <a:pPr marL="0" marR="0">
              <a:lnSpc>
                <a:spcPct val="107000"/>
              </a:lnSpc>
              <a:spcBef>
                <a:spcPts val="0"/>
              </a:spcBef>
              <a:spcAft>
                <a:spcPts val="800"/>
              </a:spcAft>
            </a:pPr>
            <a:r>
              <a:rPr lang="pt-BR" sz="1050" dirty="0">
                <a:latin typeface="Calibri" panose="020F0502020204030204" pitchFamily="34" charset="0"/>
                <a:ea typeface="Calibri" panose="020F0502020204030204" pitchFamily="34" charset="0"/>
                <a:cs typeface="Times New Roman" panose="02020603050405020304" pitchFamily="18" charset="0"/>
              </a:rPr>
              <a:t>C</a:t>
            </a:r>
            <a:r>
              <a:rPr lang="pt-BR" sz="1050" dirty="0">
                <a:effectLst/>
                <a:latin typeface="Calibri" panose="020F0502020204030204" pitchFamily="34" charset="0"/>
                <a:ea typeface="Calibri" panose="020F0502020204030204" pitchFamily="34" charset="0"/>
                <a:cs typeface="Times New Roman" panose="02020603050405020304" pitchFamily="18" charset="0"/>
              </a:rPr>
              <a:t>enários transformados em critérios de aceitação automatizados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Freeform: Shape 35" descr="Title">
            <a:extLst>
              <a:ext uri="{FF2B5EF4-FFF2-40B4-BE49-F238E27FC236}">
                <a16:creationId xmlns:a16="http://schemas.microsoft.com/office/drawing/2014/main" id="{33C324DD-BAB5-4D0D-AE33-27FF5691F61E}"/>
              </a:ext>
            </a:extLst>
          </p:cNvPr>
          <p:cNvSpPr/>
          <p:nvPr/>
        </p:nvSpPr>
        <p:spPr>
          <a:xfrm>
            <a:off x="3703507" y="787755"/>
            <a:ext cx="870650" cy="617298"/>
          </a:xfrm>
          <a:custGeom>
            <a:avLst/>
            <a:gdLst>
              <a:gd name="connsiteX0" fmla="*/ 0 w 2926080"/>
              <a:gd name="connsiteY0" fmla="*/ 0 h 858204"/>
              <a:gd name="connsiteX1" fmla="*/ 2926080 w 2926080"/>
              <a:gd name="connsiteY1" fmla="*/ 0 h 858204"/>
              <a:gd name="connsiteX2" fmla="*/ 2926080 w 2926080"/>
              <a:gd name="connsiteY2" fmla="*/ 858204 h 858204"/>
              <a:gd name="connsiteX3" fmla="*/ 0 w 2926080"/>
              <a:gd name="connsiteY3" fmla="*/ 858204 h 858204"/>
              <a:gd name="connsiteX4" fmla="*/ 0 w 2926080"/>
              <a:gd name="connsiteY4" fmla="*/ 0 h 85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0" h="858204">
                <a:moveTo>
                  <a:pt x="0" y="0"/>
                </a:moveTo>
                <a:lnTo>
                  <a:pt x="2926080" y="0"/>
                </a:lnTo>
                <a:lnTo>
                  <a:pt x="2926080" y="858204"/>
                </a:lnTo>
                <a:lnTo>
                  <a:pt x="0" y="858204"/>
                </a:lnTo>
                <a:lnTo>
                  <a:pt x="0" y="0"/>
                </a:lnTo>
                <a:close/>
              </a:path>
            </a:pathLst>
          </a:custGeom>
          <a:solidFill>
            <a:srgbClr val="B8252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08" tIns="22854" rIns="45708" bIns="22854" numCol="1" spcCol="1270" anchor="ctr" anchorCtr="0">
            <a:noAutofit/>
          </a:bodyPr>
          <a:lstStyle/>
          <a:p>
            <a:pPr algn="ctr" defTabSz="533240">
              <a:lnSpc>
                <a:spcPct val="90000"/>
              </a:lnSpc>
              <a:spcBef>
                <a:spcPct val="0"/>
              </a:spcBef>
              <a:spcAft>
                <a:spcPct val="35000"/>
              </a:spcAft>
            </a:pPr>
            <a:endParaRPr lang="en-US" sz="1350" b="1" dirty="0">
              <a:solidFill>
                <a:schemeClr val="bg1"/>
              </a:solidFill>
            </a:endParaRPr>
          </a:p>
        </p:txBody>
      </p:sp>
      <p:sp>
        <p:nvSpPr>
          <p:cNvPr id="35" name="Freeform: Shape 34" descr="Bullet points">
            <a:extLst>
              <a:ext uri="{FF2B5EF4-FFF2-40B4-BE49-F238E27FC236}">
                <a16:creationId xmlns:a16="http://schemas.microsoft.com/office/drawing/2014/main" id="{67A56660-7731-42FE-9DF9-AD25DAFDDEC1}"/>
              </a:ext>
            </a:extLst>
          </p:cNvPr>
          <p:cNvSpPr/>
          <p:nvPr/>
        </p:nvSpPr>
        <p:spPr>
          <a:xfrm>
            <a:off x="4601081" y="795088"/>
            <a:ext cx="4358744" cy="617298"/>
          </a:xfrm>
          <a:custGeom>
            <a:avLst/>
            <a:gdLst>
              <a:gd name="connsiteX0" fmla="*/ 0 w 969764"/>
              <a:gd name="connsiteY0" fmla="*/ 0 h 5201920"/>
              <a:gd name="connsiteX1" fmla="*/ 969764 w 969764"/>
              <a:gd name="connsiteY1" fmla="*/ 0 h 5201920"/>
              <a:gd name="connsiteX2" fmla="*/ 969764 w 969764"/>
              <a:gd name="connsiteY2" fmla="*/ 5201920 h 5201920"/>
              <a:gd name="connsiteX3" fmla="*/ 0 w 969764"/>
              <a:gd name="connsiteY3" fmla="*/ 5201920 h 5201920"/>
              <a:gd name="connsiteX4" fmla="*/ 0 w 969764"/>
              <a:gd name="connsiteY4" fmla="*/ 0 h 520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764" h="5201920">
                <a:moveTo>
                  <a:pt x="969764" y="3"/>
                </a:moveTo>
                <a:lnTo>
                  <a:pt x="969764" y="5201917"/>
                </a:lnTo>
                <a:lnTo>
                  <a:pt x="0" y="5201917"/>
                </a:lnTo>
                <a:lnTo>
                  <a:pt x="0" y="3"/>
                </a:lnTo>
                <a:lnTo>
                  <a:pt x="969764" y="3"/>
                </a:lnTo>
                <a:close/>
              </a:path>
            </a:pathLst>
          </a:custGeom>
          <a:solidFill>
            <a:srgbClr val="F9C3B9"/>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690" tIns="92845" rIns="185690" bIns="92845" numCol="1" spcCol="1270" anchor="ctr" anchorCtr="0">
            <a:noAutofit/>
          </a:bodyPr>
          <a:lstStyle/>
          <a:p>
            <a:pPr marL="0" marR="0">
              <a:lnSpc>
                <a:spcPct val="107000"/>
              </a:lnSpc>
              <a:spcBef>
                <a:spcPts val="0"/>
              </a:spcBef>
              <a:spcAft>
                <a:spcPts val="800"/>
              </a:spcAft>
            </a:pPr>
            <a:r>
              <a:rPr lang="pt-BR" sz="1050" dirty="0" err="1">
                <a:effectLst/>
                <a:latin typeface="Calibri" panose="020F0502020204030204" pitchFamily="34" charset="0"/>
                <a:ea typeface="Calibri" panose="020F0502020204030204" pitchFamily="34" charset="0"/>
                <a:cs typeface="Times New Roman" panose="02020603050405020304" pitchFamily="18" charset="0"/>
              </a:rPr>
              <a:t>Cucumber</a:t>
            </a:r>
            <a:r>
              <a:rPr lang="pt-BR" sz="1050" dirty="0">
                <a:effectLst/>
                <a:latin typeface="Calibri" panose="020F0502020204030204" pitchFamily="34" charset="0"/>
                <a:ea typeface="Calibri" panose="020F0502020204030204" pitchFamily="34" charset="0"/>
                <a:cs typeface="Times New Roman" panose="02020603050405020304" pitchFamily="18" charset="0"/>
              </a:rPr>
              <a:t>, </a:t>
            </a:r>
            <a:r>
              <a:rPr lang="pt-BR" sz="1050" dirty="0" err="1">
                <a:effectLst/>
                <a:latin typeface="Calibri" panose="020F0502020204030204" pitchFamily="34" charset="0"/>
                <a:ea typeface="Calibri" panose="020F0502020204030204" pitchFamily="34" charset="0"/>
                <a:cs typeface="Times New Roman" panose="02020603050405020304" pitchFamily="18" charset="0"/>
              </a:rPr>
              <a:t>JBehave</a:t>
            </a:r>
            <a:r>
              <a:rPr lang="pt-BR" sz="1050" dirty="0">
                <a:effectLst/>
                <a:latin typeface="Calibri" panose="020F0502020204030204" pitchFamily="34" charset="0"/>
                <a:ea typeface="Calibri" panose="020F0502020204030204" pitchFamily="34" charset="0"/>
                <a:cs typeface="Times New Roman" panose="02020603050405020304" pitchFamily="18" charset="0"/>
              </a:rPr>
              <a:t> ou </a:t>
            </a:r>
            <a:r>
              <a:rPr lang="pt-BR" sz="1050" dirty="0" err="1">
                <a:effectLst/>
                <a:latin typeface="Calibri" panose="020F0502020204030204" pitchFamily="34" charset="0"/>
                <a:ea typeface="Calibri" panose="020F0502020204030204" pitchFamily="34" charset="0"/>
                <a:cs typeface="Times New Roman" panose="02020603050405020304" pitchFamily="18" charset="0"/>
              </a:rPr>
              <a:t>SpecFlow</a:t>
            </a:r>
            <a:r>
              <a:rPr lang="pt-BR" sz="1050" dirty="0">
                <a:effectLst/>
                <a:latin typeface="Calibri" panose="020F0502020204030204" pitchFamily="34"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Freeform: Shape 38" descr="Title">
            <a:extLst>
              <a:ext uri="{FF2B5EF4-FFF2-40B4-BE49-F238E27FC236}">
                <a16:creationId xmlns:a16="http://schemas.microsoft.com/office/drawing/2014/main" id="{04CFB62A-65DB-4E31-B92F-0C9E56D5ECBA}"/>
              </a:ext>
            </a:extLst>
          </p:cNvPr>
          <p:cNvSpPr/>
          <p:nvPr/>
        </p:nvSpPr>
        <p:spPr>
          <a:xfrm>
            <a:off x="3703507" y="1481384"/>
            <a:ext cx="868493" cy="643081"/>
          </a:xfrm>
          <a:custGeom>
            <a:avLst/>
            <a:gdLst>
              <a:gd name="connsiteX0" fmla="*/ 0 w 2926080"/>
              <a:gd name="connsiteY0" fmla="*/ 0 h 1212205"/>
              <a:gd name="connsiteX1" fmla="*/ 2926080 w 2926080"/>
              <a:gd name="connsiteY1" fmla="*/ 0 h 1212205"/>
              <a:gd name="connsiteX2" fmla="*/ 2926080 w 2926080"/>
              <a:gd name="connsiteY2" fmla="*/ 1212205 h 1212205"/>
              <a:gd name="connsiteX3" fmla="*/ 0 w 2926080"/>
              <a:gd name="connsiteY3" fmla="*/ 1212205 h 1212205"/>
              <a:gd name="connsiteX4" fmla="*/ 0 w 2926080"/>
              <a:gd name="connsiteY4" fmla="*/ 0 h 12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0" h="1212205">
                <a:moveTo>
                  <a:pt x="0" y="0"/>
                </a:moveTo>
                <a:lnTo>
                  <a:pt x="2926080" y="0"/>
                </a:lnTo>
                <a:lnTo>
                  <a:pt x="2926080" y="1212205"/>
                </a:lnTo>
                <a:lnTo>
                  <a:pt x="0" y="1212205"/>
                </a:lnTo>
                <a:lnTo>
                  <a:pt x="0" y="0"/>
                </a:lnTo>
                <a:close/>
              </a:path>
            </a:pathLst>
          </a:custGeom>
          <a:solidFill>
            <a:srgbClr val="6D1C6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08" tIns="22854" rIns="45708" bIns="22854" numCol="1" spcCol="1270" anchor="ctr" anchorCtr="0">
            <a:noAutofit/>
          </a:bodyPr>
          <a:lstStyle/>
          <a:p>
            <a:pPr algn="ctr" defTabSz="533240">
              <a:lnSpc>
                <a:spcPct val="90000"/>
              </a:lnSpc>
              <a:spcBef>
                <a:spcPct val="0"/>
              </a:spcBef>
              <a:spcAft>
                <a:spcPct val="35000"/>
              </a:spcAft>
            </a:pPr>
            <a:endParaRPr lang="en-US" sz="1350" b="1" dirty="0">
              <a:solidFill>
                <a:schemeClr val="bg1"/>
              </a:solidFill>
            </a:endParaRPr>
          </a:p>
        </p:txBody>
      </p:sp>
      <p:sp>
        <p:nvSpPr>
          <p:cNvPr id="38" name="Freeform: Shape 37" descr="Bullet points">
            <a:extLst>
              <a:ext uri="{FF2B5EF4-FFF2-40B4-BE49-F238E27FC236}">
                <a16:creationId xmlns:a16="http://schemas.microsoft.com/office/drawing/2014/main" id="{7330B118-DAD7-4E4E-AF6A-85E581908D77}"/>
              </a:ext>
            </a:extLst>
          </p:cNvPr>
          <p:cNvSpPr/>
          <p:nvPr/>
        </p:nvSpPr>
        <p:spPr>
          <a:xfrm>
            <a:off x="4601081" y="1495073"/>
            <a:ext cx="4358744" cy="643081"/>
          </a:xfrm>
          <a:custGeom>
            <a:avLst/>
            <a:gdLst>
              <a:gd name="connsiteX0" fmla="*/ 0 w 969764"/>
              <a:gd name="connsiteY0" fmla="*/ 0 h 5201920"/>
              <a:gd name="connsiteX1" fmla="*/ 969764 w 969764"/>
              <a:gd name="connsiteY1" fmla="*/ 0 h 5201920"/>
              <a:gd name="connsiteX2" fmla="*/ 969764 w 969764"/>
              <a:gd name="connsiteY2" fmla="*/ 5201920 h 5201920"/>
              <a:gd name="connsiteX3" fmla="*/ 0 w 969764"/>
              <a:gd name="connsiteY3" fmla="*/ 5201920 h 5201920"/>
              <a:gd name="connsiteX4" fmla="*/ 0 w 969764"/>
              <a:gd name="connsiteY4" fmla="*/ 0 h 520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764" h="5201920">
                <a:moveTo>
                  <a:pt x="969764" y="3"/>
                </a:moveTo>
                <a:lnTo>
                  <a:pt x="969764" y="5201917"/>
                </a:lnTo>
                <a:lnTo>
                  <a:pt x="0" y="5201917"/>
                </a:lnTo>
                <a:lnTo>
                  <a:pt x="0" y="3"/>
                </a:lnTo>
                <a:lnTo>
                  <a:pt x="969764" y="3"/>
                </a:lnTo>
                <a:close/>
              </a:path>
            </a:pathLst>
          </a:custGeom>
          <a:solidFill>
            <a:srgbClr val="D9C1D8">
              <a:alpha val="50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690" tIns="92845" rIns="185690" bIns="92845" numCol="1" spcCol="1270" anchor="ctr" anchorCtr="0">
            <a:noAutofit/>
          </a:bodyPr>
          <a:lstStyle/>
          <a:p>
            <a:pPr>
              <a:lnSpc>
                <a:spcPct val="107000"/>
              </a:lnSpc>
              <a:spcAft>
                <a:spcPts val="800"/>
              </a:spcAft>
            </a:pPr>
            <a:r>
              <a:rPr lang="pt-BR" sz="1050" dirty="0">
                <a:effectLst/>
                <a:latin typeface="Calibri" panose="020F0502020204030204" pitchFamily="34" charset="0"/>
                <a:ea typeface="Calibri" panose="020F0502020204030204" pitchFamily="34" charset="0"/>
                <a:cs typeface="Times New Roman" panose="02020603050405020304" pitchFamily="18" charset="0"/>
              </a:rPr>
              <a:t>Envolve a definição de cenários, ou exemplos concretos de como um determinado recurso ou história funciona</a:t>
            </a:r>
          </a:p>
        </p:txBody>
      </p:sp>
      <p:sp>
        <p:nvSpPr>
          <p:cNvPr id="41" name="Freeform: Shape 40" descr="Title">
            <a:extLst>
              <a:ext uri="{FF2B5EF4-FFF2-40B4-BE49-F238E27FC236}">
                <a16:creationId xmlns:a16="http://schemas.microsoft.com/office/drawing/2014/main" id="{23C52AC8-ADCA-40F8-B03D-55F40E3CAD2D}"/>
              </a:ext>
            </a:extLst>
          </p:cNvPr>
          <p:cNvSpPr/>
          <p:nvPr/>
        </p:nvSpPr>
        <p:spPr>
          <a:xfrm>
            <a:off x="3706372" y="2200796"/>
            <a:ext cx="865628" cy="637741"/>
          </a:xfrm>
          <a:custGeom>
            <a:avLst/>
            <a:gdLst>
              <a:gd name="connsiteX0" fmla="*/ 0 w 2926080"/>
              <a:gd name="connsiteY0" fmla="*/ 0 h 1212205"/>
              <a:gd name="connsiteX1" fmla="*/ 2926080 w 2926080"/>
              <a:gd name="connsiteY1" fmla="*/ 0 h 1212205"/>
              <a:gd name="connsiteX2" fmla="*/ 2926080 w 2926080"/>
              <a:gd name="connsiteY2" fmla="*/ 1212205 h 1212205"/>
              <a:gd name="connsiteX3" fmla="*/ 0 w 2926080"/>
              <a:gd name="connsiteY3" fmla="*/ 1212205 h 1212205"/>
              <a:gd name="connsiteX4" fmla="*/ 0 w 2926080"/>
              <a:gd name="connsiteY4" fmla="*/ 0 h 12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0" h="1212205">
                <a:moveTo>
                  <a:pt x="0" y="0"/>
                </a:moveTo>
                <a:lnTo>
                  <a:pt x="2926080" y="0"/>
                </a:lnTo>
                <a:lnTo>
                  <a:pt x="2926080" y="1212205"/>
                </a:lnTo>
                <a:lnTo>
                  <a:pt x="0" y="1212205"/>
                </a:lnTo>
                <a:lnTo>
                  <a:pt x="0" y="0"/>
                </a:lnTo>
                <a:close/>
              </a:path>
            </a:pathLst>
          </a:custGeom>
          <a:solidFill>
            <a:srgbClr val="4C124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08" tIns="22854" rIns="45708" bIns="22854" numCol="1" spcCol="1270" anchor="ctr" anchorCtr="0">
            <a:noAutofit/>
          </a:bodyPr>
          <a:lstStyle/>
          <a:p>
            <a:pPr algn="ctr" defTabSz="533240">
              <a:lnSpc>
                <a:spcPct val="90000"/>
              </a:lnSpc>
              <a:spcBef>
                <a:spcPct val="0"/>
              </a:spcBef>
              <a:spcAft>
                <a:spcPct val="35000"/>
              </a:spcAft>
            </a:pPr>
            <a:endParaRPr lang="en-US" sz="1350" b="1" dirty="0"/>
          </a:p>
        </p:txBody>
      </p:sp>
      <p:sp>
        <p:nvSpPr>
          <p:cNvPr id="42" name="Freeform: Shape 41" descr="Bullet points">
            <a:extLst>
              <a:ext uri="{FF2B5EF4-FFF2-40B4-BE49-F238E27FC236}">
                <a16:creationId xmlns:a16="http://schemas.microsoft.com/office/drawing/2014/main" id="{E3A3E8F7-7B4C-4465-9F14-65D9FDF4ADDF}"/>
              </a:ext>
            </a:extLst>
          </p:cNvPr>
          <p:cNvSpPr/>
          <p:nvPr/>
        </p:nvSpPr>
        <p:spPr>
          <a:xfrm>
            <a:off x="4601080" y="2200796"/>
            <a:ext cx="4358745" cy="637740"/>
          </a:xfrm>
          <a:custGeom>
            <a:avLst/>
            <a:gdLst>
              <a:gd name="connsiteX0" fmla="*/ 0 w 969764"/>
              <a:gd name="connsiteY0" fmla="*/ 0 h 5201920"/>
              <a:gd name="connsiteX1" fmla="*/ 969764 w 969764"/>
              <a:gd name="connsiteY1" fmla="*/ 0 h 5201920"/>
              <a:gd name="connsiteX2" fmla="*/ 969764 w 969764"/>
              <a:gd name="connsiteY2" fmla="*/ 5201920 h 5201920"/>
              <a:gd name="connsiteX3" fmla="*/ 0 w 969764"/>
              <a:gd name="connsiteY3" fmla="*/ 5201920 h 5201920"/>
              <a:gd name="connsiteX4" fmla="*/ 0 w 969764"/>
              <a:gd name="connsiteY4" fmla="*/ 0 h 520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764" h="5201920">
                <a:moveTo>
                  <a:pt x="969764" y="3"/>
                </a:moveTo>
                <a:lnTo>
                  <a:pt x="969764" y="5201917"/>
                </a:lnTo>
                <a:lnTo>
                  <a:pt x="0" y="5201917"/>
                </a:lnTo>
                <a:lnTo>
                  <a:pt x="0" y="3"/>
                </a:lnTo>
                <a:lnTo>
                  <a:pt x="969764" y="3"/>
                </a:lnTo>
                <a:close/>
              </a:path>
            </a:pathLst>
          </a:custGeom>
          <a:solidFill>
            <a:srgbClr val="D9C1D8">
              <a:alpha val="85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690" tIns="92845" rIns="185690" bIns="92846" numCol="1" spcCol="1270" anchor="ctr" anchorCtr="0">
            <a:noAutofit/>
          </a:bodyPr>
          <a:lstStyle/>
          <a:p>
            <a:pPr marL="0" marR="0">
              <a:lnSpc>
                <a:spcPct val="107000"/>
              </a:lnSpc>
              <a:spcBef>
                <a:spcPts val="0"/>
              </a:spcBef>
              <a:spcAft>
                <a:spcPts val="800"/>
              </a:spcAft>
            </a:pPr>
            <a:r>
              <a:rPr lang="pt-BR" sz="1050" dirty="0">
                <a:latin typeface="Calibri" panose="020F0502020204030204" pitchFamily="34" charset="0"/>
                <a:ea typeface="Calibri" panose="020F0502020204030204" pitchFamily="34" charset="0"/>
                <a:cs typeface="Times New Roman" panose="02020603050405020304" pitchFamily="18" charset="0"/>
              </a:rPr>
              <a:t>C</a:t>
            </a:r>
            <a:r>
              <a:rPr lang="pt-BR" sz="1050" dirty="0">
                <a:effectLst/>
                <a:latin typeface="Calibri" panose="020F0502020204030204" pitchFamily="34" charset="0"/>
                <a:ea typeface="Calibri" panose="020F0502020204030204" pitchFamily="34" charset="0"/>
                <a:cs typeface="Times New Roman" panose="02020603050405020304" pitchFamily="18" charset="0"/>
              </a:rPr>
              <a:t>enários </a:t>
            </a:r>
            <a:r>
              <a:rPr lang="pt-BR" sz="1050" dirty="0">
                <a:latin typeface="Calibri" panose="020F0502020204030204" pitchFamily="34" charset="0"/>
                <a:ea typeface="Calibri" panose="020F0502020204030204" pitchFamily="34" charset="0"/>
                <a:cs typeface="Times New Roman" panose="02020603050405020304" pitchFamily="18" charset="0"/>
              </a:rPr>
              <a:t>capazes de validar e </a:t>
            </a:r>
            <a:r>
              <a:rPr lang="pt-BR" sz="1050" dirty="0">
                <a:effectLst/>
                <a:latin typeface="Calibri" panose="020F0502020204030204" pitchFamily="34" charset="0"/>
                <a:ea typeface="Calibri" panose="020F0502020204030204" pitchFamily="34" charset="0"/>
                <a:cs typeface="Times New Roman" panose="02020603050405020304" pitchFamily="18" charset="0"/>
              </a:rPr>
              <a:t>ampliar a compreensão do problema, e são uma ferramenta de comunicação. </a:t>
            </a:r>
          </a:p>
        </p:txBody>
      </p:sp>
      <p:sp>
        <p:nvSpPr>
          <p:cNvPr id="26" name="Freeform: Shape 25" descr="Title">
            <a:extLst>
              <a:ext uri="{FF2B5EF4-FFF2-40B4-BE49-F238E27FC236}">
                <a16:creationId xmlns:a16="http://schemas.microsoft.com/office/drawing/2014/main" id="{79F1B302-EEE8-4B2D-B6A3-2E9D6AF59CAC}"/>
              </a:ext>
            </a:extLst>
          </p:cNvPr>
          <p:cNvSpPr/>
          <p:nvPr/>
        </p:nvSpPr>
        <p:spPr>
          <a:xfrm>
            <a:off x="3703507" y="2885676"/>
            <a:ext cx="868493" cy="594498"/>
          </a:xfrm>
          <a:custGeom>
            <a:avLst/>
            <a:gdLst>
              <a:gd name="connsiteX0" fmla="*/ 0 w 2926080"/>
              <a:gd name="connsiteY0" fmla="*/ 0 h 858204"/>
              <a:gd name="connsiteX1" fmla="*/ 2926080 w 2926080"/>
              <a:gd name="connsiteY1" fmla="*/ 0 h 858204"/>
              <a:gd name="connsiteX2" fmla="*/ 2926080 w 2926080"/>
              <a:gd name="connsiteY2" fmla="*/ 858204 h 858204"/>
              <a:gd name="connsiteX3" fmla="*/ 0 w 2926080"/>
              <a:gd name="connsiteY3" fmla="*/ 858204 h 858204"/>
              <a:gd name="connsiteX4" fmla="*/ 0 w 2926080"/>
              <a:gd name="connsiteY4" fmla="*/ 0 h 85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0" h="858204">
                <a:moveTo>
                  <a:pt x="0" y="0"/>
                </a:moveTo>
                <a:lnTo>
                  <a:pt x="2926080" y="0"/>
                </a:lnTo>
                <a:lnTo>
                  <a:pt x="2926080" y="858204"/>
                </a:lnTo>
                <a:lnTo>
                  <a:pt x="0" y="858204"/>
                </a:lnTo>
                <a:lnTo>
                  <a:pt x="0" y="0"/>
                </a:lnTo>
                <a:close/>
              </a:path>
            </a:pathLst>
          </a:custGeom>
          <a:solidFill>
            <a:srgbClr val="F26A5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08" tIns="22854" rIns="45708" bIns="22854" numCol="1" spcCol="1270" anchor="ctr" anchorCtr="0">
            <a:noAutofit/>
          </a:bodyPr>
          <a:lstStyle/>
          <a:p>
            <a:pPr algn="ctr" defTabSz="533240">
              <a:lnSpc>
                <a:spcPct val="90000"/>
              </a:lnSpc>
              <a:spcBef>
                <a:spcPct val="0"/>
              </a:spcBef>
              <a:spcAft>
                <a:spcPct val="35000"/>
              </a:spcAft>
            </a:pPr>
            <a:endParaRPr lang="en-US" sz="1350" b="1" dirty="0">
              <a:solidFill>
                <a:schemeClr val="bg1"/>
              </a:solidFill>
            </a:endParaRPr>
          </a:p>
        </p:txBody>
      </p:sp>
      <p:sp>
        <p:nvSpPr>
          <p:cNvPr id="27" name="Freeform: Shape 26" descr="Bullet points">
            <a:extLst>
              <a:ext uri="{FF2B5EF4-FFF2-40B4-BE49-F238E27FC236}">
                <a16:creationId xmlns:a16="http://schemas.microsoft.com/office/drawing/2014/main" id="{2B4D9BF5-EA2C-4B5A-B732-A484E06D5D72}"/>
              </a:ext>
            </a:extLst>
          </p:cNvPr>
          <p:cNvSpPr/>
          <p:nvPr/>
        </p:nvSpPr>
        <p:spPr>
          <a:xfrm>
            <a:off x="4601080" y="2885676"/>
            <a:ext cx="4385668" cy="594497"/>
          </a:xfrm>
          <a:custGeom>
            <a:avLst/>
            <a:gdLst>
              <a:gd name="connsiteX0" fmla="*/ 0 w 969764"/>
              <a:gd name="connsiteY0" fmla="*/ 0 h 5201920"/>
              <a:gd name="connsiteX1" fmla="*/ 969764 w 969764"/>
              <a:gd name="connsiteY1" fmla="*/ 0 h 5201920"/>
              <a:gd name="connsiteX2" fmla="*/ 969764 w 969764"/>
              <a:gd name="connsiteY2" fmla="*/ 5201920 h 5201920"/>
              <a:gd name="connsiteX3" fmla="*/ 0 w 969764"/>
              <a:gd name="connsiteY3" fmla="*/ 5201920 h 5201920"/>
              <a:gd name="connsiteX4" fmla="*/ 0 w 969764"/>
              <a:gd name="connsiteY4" fmla="*/ 0 h 520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764" h="5201920">
                <a:moveTo>
                  <a:pt x="969764" y="3"/>
                </a:moveTo>
                <a:lnTo>
                  <a:pt x="969764" y="5201917"/>
                </a:lnTo>
                <a:lnTo>
                  <a:pt x="0" y="5201917"/>
                </a:lnTo>
                <a:lnTo>
                  <a:pt x="0" y="3"/>
                </a:lnTo>
                <a:lnTo>
                  <a:pt x="969764" y="3"/>
                </a:lnTo>
                <a:close/>
              </a:path>
            </a:pathLst>
          </a:custGeom>
          <a:solidFill>
            <a:srgbClr val="FCE1DC"/>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690" tIns="92845" rIns="185690" bIns="92845" numCol="1" spcCol="1270" anchor="ctr" anchorCtr="0">
            <a:noAutofit/>
          </a:bodyPr>
          <a:lstStyle/>
          <a:p>
            <a:pPr>
              <a:lnSpc>
                <a:spcPct val="107000"/>
              </a:lnSpc>
              <a:spcAft>
                <a:spcPts val="800"/>
              </a:spcAft>
            </a:pPr>
            <a:endParaRPr lang="pt-BR"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050" dirty="0">
                <a:latin typeface="Calibri" panose="020F0502020204030204" pitchFamily="34" charset="0"/>
                <a:ea typeface="Calibri" panose="020F0502020204030204" pitchFamily="34" charset="0"/>
                <a:cs typeface="Times New Roman" panose="02020603050405020304" pitchFamily="18" charset="0"/>
              </a:rPr>
              <a:t>A</a:t>
            </a:r>
            <a:r>
              <a:rPr lang="pt-BR" sz="1050" dirty="0">
                <a:effectLst/>
                <a:latin typeface="Calibri" panose="020F0502020204030204" pitchFamily="34" charset="0"/>
                <a:ea typeface="Calibri" panose="020F0502020204030204" pitchFamily="34" charset="0"/>
                <a:cs typeface="Times New Roman" panose="02020603050405020304" pitchFamily="18" charset="0"/>
              </a:rPr>
              <a:t>juda a focar em recursos que realmente agregarão valor ao negócio</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pt-BR"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Freeform: Shape 27" descr="Title">
            <a:extLst>
              <a:ext uri="{FF2B5EF4-FFF2-40B4-BE49-F238E27FC236}">
                <a16:creationId xmlns:a16="http://schemas.microsoft.com/office/drawing/2014/main" id="{1C022667-83D9-4963-9D20-298057F1E20F}"/>
              </a:ext>
            </a:extLst>
          </p:cNvPr>
          <p:cNvSpPr/>
          <p:nvPr/>
        </p:nvSpPr>
        <p:spPr>
          <a:xfrm>
            <a:off x="3703507" y="3518339"/>
            <a:ext cx="870650" cy="617298"/>
          </a:xfrm>
          <a:custGeom>
            <a:avLst/>
            <a:gdLst>
              <a:gd name="connsiteX0" fmla="*/ 0 w 2926080"/>
              <a:gd name="connsiteY0" fmla="*/ 0 h 858204"/>
              <a:gd name="connsiteX1" fmla="*/ 2926080 w 2926080"/>
              <a:gd name="connsiteY1" fmla="*/ 0 h 858204"/>
              <a:gd name="connsiteX2" fmla="*/ 2926080 w 2926080"/>
              <a:gd name="connsiteY2" fmla="*/ 858204 h 858204"/>
              <a:gd name="connsiteX3" fmla="*/ 0 w 2926080"/>
              <a:gd name="connsiteY3" fmla="*/ 858204 h 858204"/>
              <a:gd name="connsiteX4" fmla="*/ 0 w 2926080"/>
              <a:gd name="connsiteY4" fmla="*/ 0 h 85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0" h="858204">
                <a:moveTo>
                  <a:pt x="0" y="0"/>
                </a:moveTo>
                <a:lnTo>
                  <a:pt x="2926080" y="0"/>
                </a:lnTo>
                <a:lnTo>
                  <a:pt x="2926080" y="858204"/>
                </a:lnTo>
                <a:lnTo>
                  <a:pt x="0" y="858204"/>
                </a:lnTo>
                <a:lnTo>
                  <a:pt x="0" y="0"/>
                </a:lnTo>
                <a:close/>
              </a:path>
            </a:pathLst>
          </a:custGeom>
          <a:solidFill>
            <a:srgbClr val="B8252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08" tIns="22854" rIns="45708" bIns="22854" numCol="1" spcCol="1270" anchor="ctr" anchorCtr="0">
            <a:noAutofit/>
          </a:bodyPr>
          <a:lstStyle/>
          <a:p>
            <a:pPr algn="ctr" defTabSz="533240">
              <a:lnSpc>
                <a:spcPct val="90000"/>
              </a:lnSpc>
              <a:spcBef>
                <a:spcPct val="0"/>
              </a:spcBef>
              <a:spcAft>
                <a:spcPct val="35000"/>
              </a:spcAft>
            </a:pPr>
            <a:endParaRPr lang="en-US" sz="1350" b="1" dirty="0">
              <a:solidFill>
                <a:schemeClr val="bg1"/>
              </a:solidFill>
            </a:endParaRPr>
          </a:p>
        </p:txBody>
      </p:sp>
      <p:sp>
        <p:nvSpPr>
          <p:cNvPr id="30" name="Freeform: Shape 29" descr="Bullet points">
            <a:extLst>
              <a:ext uri="{FF2B5EF4-FFF2-40B4-BE49-F238E27FC236}">
                <a16:creationId xmlns:a16="http://schemas.microsoft.com/office/drawing/2014/main" id="{E41AF0CF-3F24-4D97-A67A-F2C43CFCA0CB}"/>
              </a:ext>
            </a:extLst>
          </p:cNvPr>
          <p:cNvSpPr/>
          <p:nvPr/>
        </p:nvSpPr>
        <p:spPr>
          <a:xfrm>
            <a:off x="4601081" y="3525672"/>
            <a:ext cx="4358744" cy="617298"/>
          </a:xfrm>
          <a:custGeom>
            <a:avLst/>
            <a:gdLst>
              <a:gd name="connsiteX0" fmla="*/ 0 w 969764"/>
              <a:gd name="connsiteY0" fmla="*/ 0 h 5201920"/>
              <a:gd name="connsiteX1" fmla="*/ 969764 w 969764"/>
              <a:gd name="connsiteY1" fmla="*/ 0 h 5201920"/>
              <a:gd name="connsiteX2" fmla="*/ 969764 w 969764"/>
              <a:gd name="connsiteY2" fmla="*/ 5201920 h 5201920"/>
              <a:gd name="connsiteX3" fmla="*/ 0 w 969764"/>
              <a:gd name="connsiteY3" fmla="*/ 5201920 h 5201920"/>
              <a:gd name="connsiteX4" fmla="*/ 0 w 969764"/>
              <a:gd name="connsiteY4" fmla="*/ 0 h 520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764" h="5201920">
                <a:moveTo>
                  <a:pt x="969764" y="3"/>
                </a:moveTo>
                <a:lnTo>
                  <a:pt x="969764" y="5201917"/>
                </a:lnTo>
                <a:lnTo>
                  <a:pt x="0" y="5201917"/>
                </a:lnTo>
                <a:lnTo>
                  <a:pt x="0" y="3"/>
                </a:lnTo>
                <a:lnTo>
                  <a:pt x="969764" y="3"/>
                </a:lnTo>
                <a:close/>
              </a:path>
            </a:pathLst>
          </a:custGeom>
          <a:solidFill>
            <a:srgbClr val="F9C3B9"/>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690" tIns="92845" rIns="185690" bIns="92845" numCol="1" spcCol="1270" anchor="ctr" anchorCtr="0">
            <a:noAutofit/>
          </a:bodyPr>
          <a:lstStyle/>
          <a:p>
            <a:pPr marL="0" marR="0">
              <a:lnSpc>
                <a:spcPct val="107000"/>
              </a:lnSpc>
              <a:spcBef>
                <a:spcPts val="0"/>
              </a:spcBef>
              <a:spcAft>
                <a:spcPts val="800"/>
              </a:spcAft>
            </a:pPr>
            <a:r>
              <a:rPr lang="pt-BR" sz="1050" dirty="0">
                <a:effectLst/>
                <a:latin typeface="Calibri" panose="020F0502020204030204" pitchFamily="34" charset="0"/>
                <a:ea typeface="Calibri" panose="020F0502020204030204" pitchFamily="34" charset="0"/>
                <a:cs typeface="Times New Roman" panose="02020603050405020304" pitchFamily="18" charset="0"/>
              </a:rPr>
              <a:t>Ajuda os designers a preparar designs de interface de usuário eficazes e funcionais</a:t>
            </a:r>
          </a:p>
        </p:txBody>
      </p:sp>
      <p:sp>
        <p:nvSpPr>
          <p:cNvPr id="31" name="Freeform: Shape 30" descr="Title">
            <a:extLst>
              <a:ext uri="{FF2B5EF4-FFF2-40B4-BE49-F238E27FC236}">
                <a16:creationId xmlns:a16="http://schemas.microsoft.com/office/drawing/2014/main" id="{AC5FEE38-9361-4602-9068-D88B426CBB1F}"/>
              </a:ext>
            </a:extLst>
          </p:cNvPr>
          <p:cNvSpPr/>
          <p:nvPr/>
        </p:nvSpPr>
        <p:spPr>
          <a:xfrm>
            <a:off x="3705664" y="4211968"/>
            <a:ext cx="868493" cy="643081"/>
          </a:xfrm>
          <a:custGeom>
            <a:avLst/>
            <a:gdLst>
              <a:gd name="connsiteX0" fmla="*/ 0 w 2926080"/>
              <a:gd name="connsiteY0" fmla="*/ 0 h 1212205"/>
              <a:gd name="connsiteX1" fmla="*/ 2926080 w 2926080"/>
              <a:gd name="connsiteY1" fmla="*/ 0 h 1212205"/>
              <a:gd name="connsiteX2" fmla="*/ 2926080 w 2926080"/>
              <a:gd name="connsiteY2" fmla="*/ 1212205 h 1212205"/>
              <a:gd name="connsiteX3" fmla="*/ 0 w 2926080"/>
              <a:gd name="connsiteY3" fmla="*/ 1212205 h 1212205"/>
              <a:gd name="connsiteX4" fmla="*/ 0 w 2926080"/>
              <a:gd name="connsiteY4" fmla="*/ 0 h 12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080" h="1212205">
                <a:moveTo>
                  <a:pt x="0" y="0"/>
                </a:moveTo>
                <a:lnTo>
                  <a:pt x="2926080" y="0"/>
                </a:lnTo>
                <a:lnTo>
                  <a:pt x="2926080" y="1212205"/>
                </a:lnTo>
                <a:lnTo>
                  <a:pt x="0" y="1212205"/>
                </a:lnTo>
                <a:lnTo>
                  <a:pt x="0" y="0"/>
                </a:lnTo>
                <a:close/>
              </a:path>
            </a:pathLst>
          </a:custGeom>
          <a:solidFill>
            <a:srgbClr val="6D1C6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08" tIns="22854" rIns="45708" bIns="22854" numCol="1" spcCol="1270" anchor="ctr" anchorCtr="0">
            <a:noAutofit/>
          </a:bodyPr>
          <a:lstStyle/>
          <a:p>
            <a:pPr algn="ctr" defTabSz="533240">
              <a:lnSpc>
                <a:spcPct val="90000"/>
              </a:lnSpc>
              <a:spcBef>
                <a:spcPct val="0"/>
              </a:spcBef>
              <a:spcAft>
                <a:spcPct val="35000"/>
              </a:spcAft>
            </a:pPr>
            <a:endParaRPr lang="en-US" sz="1350" b="1" dirty="0">
              <a:solidFill>
                <a:schemeClr val="bg1"/>
              </a:solidFill>
            </a:endParaRPr>
          </a:p>
        </p:txBody>
      </p:sp>
      <p:sp>
        <p:nvSpPr>
          <p:cNvPr id="34" name="Freeform: Shape 33" descr="Bullet points">
            <a:extLst>
              <a:ext uri="{FF2B5EF4-FFF2-40B4-BE49-F238E27FC236}">
                <a16:creationId xmlns:a16="http://schemas.microsoft.com/office/drawing/2014/main" id="{58CA941D-13CF-4D85-A8B1-6700F19E456E}"/>
              </a:ext>
            </a:extLst>
          </p:cNvPr>
          <p:cNvSpPr/>
          <p:nvPr/>
        </p:nvSpPr>
        <p:spPr>
          <a:xfrm>
            <a:off x="4601081" y="4225657"/>
            <a:ext cx="4358744" cy="643081"/>
          </a:xfrm>
          <a:custGeom>
            <a:avLst/>
            <a:gdLst>
              <a:gd name="connsiteX0" fmla="*/ 0 w 969764"/>
              <a:gd name="connsiteY0" fmla="*/ 0 h 5201920"/>
              <a:gd name="connsiteX1" fmla="*/ 969764 w 969764"/>
              <a:gd name="connsiteY1" fmla="*/ 0 h 5201920"/>
              <a:gd name="connsiteX2" fmla="*/ 969764 w 969764"/>
              <a:gd name="connsiteY2" fmla="*/ 5201920 h 5201920"/>
              <a:gd name="connsiteX3" fmla="*/ 0 w 969764"/>
              <a:gd name="connsiteY3" fmla="*/ 5201920 h 5201920"/>
              <a:gd name="connsiteX4" fmla="*/ 0 w 969764"/>
              <a:gd name="connsiteY4" fmla="*/ 0 h 520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764" h="5201920">
                <a:moveTo>
                  <a:pt x="969764" y="3"/>
                </a:moveTo>
                <a:lnTo>
                  <a:pt x="969764" y="5201917"/>
                </a:lnTo>
                <a:lnTo>
                  <a:pt x="0" y="5201917"/>
                </a:lnTo>
                <a:lnTo>
                  <a:pt x="0" y="3"/>
                </a:lnTo>
                <a:lnTo>
                  <a:pt x="969764" y="3"/>
                </a:lnTo>
                <a:close/>
              </a:path>
            </a:pathLst>
          </a:custGeom>
          <a:solidFill>
            <a:srgbClr val="D9C1D8">
              <a:alpha val="50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690" tIns="92845" rIns="185690" bIns="92845" numCol="1" spcCol="1270" anchor="ctr" anchorCtr="0">
            <a:noAutofit/>
          </a:bodyPr>
          <a:lstStyle/>
          <a:p>
            <a:pPr marL="0" marR="0">
              <a:lnSpc>
                <a:spcPct val="107000"/>
              </a:lnSpc>
              <a:spcBef>
                <a:spcPts val="0"/>
              </a:spcBef>
              <a:spcAft>
                <a:spcPts val="800"/>
              </a:spcAft>
            </a:pPr>
            <a:r>
              <a:rPr lang="pt-BR" sz="1050" dirty="0">
                <a:latin typeface="Calibri" panose="020F0502020204030204" pitchFamily="34" charset="0"/>
                <a:ea typeface="Calibri" panose="020F0502020204030204" pitchFamily="34" charset="0"/>
                <a:cs typeface="Times New Roman" panose="02020603050405020304" pitchFamily="18" charset="0"/>
              </a:rPr>
              <a:t>A</a:t>
            </a:r>
            <a:r>
              <a:rPr lang="pt-BR" sz="1050" dirty="0">
                <a:effectLst/>
                <a:latin typeface="Calibri" panose="020F0502020204030204" pitchFamily="34" charset="0"/>
                <a:ea typeface="Calibri" panose="020F0502020204030204" pitchFamily="34" charset="0"/>
                <a:cs typeface="Times New Roman" panose="02020603050405020304" pitchFamily="18" charset="0"/>
              </a:rPr>
              <a:t>judar os desenvolvedores a descobrir os comportamentos que eles precisarão implementar para entregar os recursos necessários.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descr="Icon: ">
            <a:extLst>
              <a:ext uri="{FF2B5EF4-FFF2-40B4-BE49-F238E27FC236}">
                <a16:creationId xmlns:a16="http://schemas.microsoft.com/office/drawing/2014/main" id="{A7DCCD27-6FC6-46AA-823B-DE15E79227C7}"/>
              </a:ext>
              <a:ext uri="{C183D7F6-B498-43B3-948B-1728B52AA6E4}">
                <adec:decorative xmlns:adec="http://schemas.microsoft.com/office/drawing/2017/decorative" val="0"/>
              </a:ext>
            </a:extLst>
          </p:cNvPr>
          <p:cNvGrpSpPr>
            <a:grpSpLocks noChangeAspect="1"/>
          </p:cNvGrpSpPr>
          <p:nvPr/>
        </p:nvGrpSpPr>
        <p:grpSpPr>
          <a:xfrm>
            <a:off x="3921892" y="236479"/>
            <a:ext cx="431722" cy="431722"/>
            <a:chOff x="-2216150" y="1841500"/>
            <a:chExt cx="2136775" cy="2136775"/>
          </a:xfrm>
          <a:solidFill>
            <a:schemeClr val="bg1"/>
          </a:solidFill>
        </p:grpSpPr>
        <p:sp>
          <p:nvSpPr>
            <p:cNvPr id="48" name="Freeform 5">
              <a:extLst>
                <a:ext uri="{FF2B5EF4-FFF2-40B4-BE49-F238E27FC236}">
                  <a16:creationId xmlns:a16="http://schemas.microsoft.com/office/drawing/2014/main" id="{46C3C411-D3E4-4216-91A8-FB3077CE57F1}"/>
                </a:ext>
              </a:extLst>
            </p:cNvPr>
            <p:cNvSpPr>
              <a:spLocks noEditPoints="1"/>
            </p:cNvSpPr>
            <p:nvPr/>
          </p:nvSpPr>
          <p:spPr bwMode="auto">
            <a:xfrm>
              <a:off x="-2216150" y="1841500"/>
              <a:ext cx="2136775" cy="2136775"/>
            </a:xfrm>
            <a:custGeom>
              <a:avLst/>
              <a:gdLst>
                <a:gd name="T0" fmla="*/ 283 w 565"/>
                <a:gd name="T1" fmla="*/ 0 h 565"/>
                <a:gd name="T2" fmla="*/ 0 w 565"/>
                <a:gd name="T3" fmla="*/ 282 h 565"/>
                <a:gd name="T4" fmla="*/ 283 w 565"/>
                <a:gd name="T5" fmla="*/ 565 h 565"/>
                <a:gd name="T6" fmla="*/ 565 w 565"/>
                <a:gd name="T7" fmla="*/ 282 h 565"/>
                <a:gd name="T8" fmla="*/ 283 w 565"/>
                <a:gd name="T9" fmla="*/ 0 h 565"/>
                <a:gd name="T10" fmla="*/ 283 w 565"/>
                <a:gd name="T11" fmla="*/ 547 h 565"/>
                <a:gd name="T12" fmla="*/ 18 w 565"/>
                <a:gd name="T13" fmla="*/ 282 h 565"/>
                <a:gd name="T14" fmla="*/ 283 w 565"/>
                <a:gd name="T15" fmla="*/ 17 h 565"/>
                <a:gd name="T16" fmla="*/ 547 w 565"/>
                <a:gd name="T17" fmla="*/ 282 h 565"/>
                <a:gd name="T18" fmla="*/ 283 w 565"/>
                <a:gd name="T19" fmla="*/ 547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565">
                  <a:moveTo>
                    <a:pt x="283" y="0"/>
                  </a:moveTo>
                  <a:cubicBezTo>
                    <a:pt x="127" y="0"/>
                    <a:pt x="0" y="126"/>
                    <a:pt x="0" y="282"/>
                  </a:cubicBezTo>
                  <a:cubicBezTo>
                    <a:pt x="0" y="438"/>
                    <a:pt x="127" y="565"/>
                    <a:pt x="283" y="565"/>
                  </a:cubicBezTo>
                  <a:cubicBezTo>
                    <a:pt x="439" y="565"/>
                    <a:pt x="565" y="438"/>
                    <a:pt x="565" y="282"/>
                  </a:cubicBezTo>
                  <a:cubicBezTo>
                    <a:pt x="565" y="126"/>
                    <a:pt x="439" y="0"/>
                    <a:pt x="283" y="0"/>
                  </a:cubicBezTo>
                  <a:close/>
                  <a:moveTo>
                    <a:pt x="283" y="547"/>
                  </a:moveTo>
                  <a:cubicBezTo>
                    <a:pt x="137" y="547"/>
                    <a:pt x="18" y="428"/>
                    <a:pt x="18" y="282"/>
                  </a:cubicBezTo>
                  <a:cubicBezTo>
                    <a:pt x="18" y="136"/>
                    <a:pt x="137" y="18"/>
                    <a:pt x="283" y="17"/>
                  </a:cubicBezTo>
                  <a:cubicBezTo>
                    <a:pt x="429" y="17"/>
                    <a:pt x="547" y="136"/>
                    <a:pt x="547" y="282"/>
                  </a:cubicBezTo>
                  <a:cubicBezTo>
                    <a:pt x="547" y="428"/>
                    <a:pt x="429" y="547"/>
                    <a:pt x="283" y="5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9" name="Freeform 6">
              <a:extLst>
                <a:ext uri="{FF2B5EF4-FFF2-40B4-BE49-F238E27FC236}">
                  <a16:creationId xmlns:a16="http://schemas.microsoft.com/office/drawing/2014/main" id="{EF413367-AC0C-471D-8456-136695EFE6A4}"/>
                </a:ext>
              </a:extLst>
            </p:cNvPr>
            <p:cNvSpPr>
              <a:spLocks noEditPoints="1"/>
            </p:cNvSpPr>
            <p:nvPr/>
          </p:nvSpPr>
          <p:spPr bwMode="auto">
            <a:xfrm>
              <a:off x="-1392238" y="3048000"/>
              <a:ext cx="711200" cy="219075"/>
            </a:xfrm>
            <a:custGeom>
              <a:avLst/>
              <a:gdLst>
                <a:gd name="T0" fmla="*/ 166 w 188"/>
                <a:gd name="T1" fmla="*/ 45 h 58"/>
                <a:gd name="T2" fmla="*/ 188 w 188"/>
                <a:gd name="T3" fmla="*/ 22 h 58"/>
                <a:gd name="T4" fmla="*/ 166 w 188"/>
                <a:gd name="T5" fmla="*/ 0 h 58"/>
                <a:gd name="T6" fmla="*/ 145 w 188"/>
                <a:gd name="T7" fmla="*/ 14 h 58"/>
                <a:gd name="T8" fmla="*/ 32 w 188"/>
                <a:gd name="T9" fmla="*/ 14 h 58"/>
                <a:gd name="T10" fmla="*/ 0 w 188"/>
                <a:gd name="T11" fmla="*/ 46 h 58"/>
                <a:gd name="T12" fmla="*/ 11 w 188"/>
                <a:gd name="T13" fmla="*/ 58 h 58"/>
                <a:gd name="T14" fmla="*/ 39 w 188"/>
                <a:gd name="T15" fmla="*/ 31 h 58"/>
                <a:gd name="T16" fmla="*/ 145 w 188"/>
                <a:gd name="T17" fmla="*/ 31 h 58"/>
                <a:gd name="T18" fmla="*/ 166 w 188"/>
                <a:gd name="T19" fmla="*/ 45 h 58"/>
                <a:gd name="T20" fmla="*/ 166 w 188"/>
                <a:gd name="T21" fmla="*/ 16 h 58"/>
                <a:gd name="T22" fmla="*/ 171 w 188"/>
                <a:gd name="T23" fmla="*/ 22 h 58"/>
                <a:gd name="T24" fmla="*/ 166 w 188"/>
                <a:gd name="T25" fmla="*/ 28 h 58"/>
                <a:gd name="T26" fmla="*/ 160 w 188"/>
                <a:gd name="T27" fmla="*/ 22 h 58"/>
                <a:gd name="T28" fmla="*/ 166 w 188"/>
                <a:gd name="T29"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58">
                  <a:moveTo>
                    <a:pt x="166" y="45"/>
                  </a:moveTo>
                  <a:cubicBezTo>
                    <a:pt x="178" y="45"/>
                    <a:pt x="188" y="35"/>
                    <a:pt x="188" y="22"/>
                  </a:cubicBezTo>
                  <a:cubicBezTo>
                    <a:pt x="188" y="10"/>
                    <a:pt x="178" y="0"/>
                    <a:pt x="166" y="0"/>
                  </a:cubicBezTo>
                  <a:cubicBezTo>
                    <a:pt x="156" y="0"/>
                    <a:pt x="148" y="5"/>
                    <a:pt x="145" y="14"/>
                  </a:cubicBezTo>
                  <a:cubicBezTo>
                    <a:pt x="32" y="14"/>
                    <a:pt x="32" y="14"/>
                    <a:pt x="32" y="14"/>
                  </a:cubicBezTo>
                  <a:cubicBezTo>
                    <a:pt x="0" y="46"/>
                    <a:pt x="0" y="46"/>
                    <a:pt x="0" y="46"/>
                  </a:cubicBezTo>
                  <a:cubicBezTo>
                    <a:pt x="11" y="58"/>
                    <a:pt x="11" y="58"/>
                    <a:pt x="11" y="58"/>
                  </a:cubicBezTo>
                  <a:cubicBezTo>
                    <a:pt x="39" y="31"/>
                    <a:pt x="39" y="31"/>
                    <a:pt x="39" y="31"/>
                  </a:cubicBezTo>
                  <a:cubicBezTo>
                    <a:pt x="145" y="31"/>
                    <a:pt x="145" y="31"/>
                    <a:pt x="145" y="31"/>
                  </a:cubicBezTo>
                  <a:cubicBezTo>
                    <a:pt x="148" y="39"/>
                    <a:pt x="156" y="45"/>
                    <a:pt x="166" y="45"/>
                  </a:cubicBezTo>
                  <a:close/>
                  <a:moveTo>
                    <a:pt x="166" y="16"/>
                  </a:moveTo>
                  <a:cubicBezTo>
                    <a:pt x="169" y="16"/>
                    <a:pt x="171" y="19"/>
                    <a:pt x="171" y="22"/>
                  </a:cubicBezTo>
                  <a:cubicBezTo>
                    <a:pt x="171" y="25"/>
                    <a:pt x="169" y="28"/>
                    <a:pt x="166" y="28"/>
                  </a:cubicBezTo>
                  <a:cubicBezTo>
                    <a:pt x="162" y="28"/>
                    <a:pt x="160" y="25"/>
                    <a:pt x="160" y="22"/>
                  </a:cubicBezTo>
                  <a:cubicBezTo>
                    <a:pt x="160" y="19"/>
                    <a:pt x="162" y="16"/>
                    <a:pt x="16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0" name="Freeform 7">
              <a:extLst>
                <a:ext uri="{FF2B5EF4-FFF2-40B4-BE49-F238E27FC236}">
                  <a16:creationId xmlns:a16="http://schemas.microsoft.com/office/drawing/2014/main" id="{3D969965-A30C-4CA4-8113-40B32B4C1A22}"/>
                </a:ext>
              </a:extLst>
            </p:cNvPr>
            <p:cNvSpPr>
              <a:spLocks noEditPoints="1"/>
            </p:cNvSpPr>
            <p:nvPr/>
          </p:nvSpPr>
          <p:spPr bwMode="auto">
            <a:xfrm>
              <a:off x="-1827213" y="2238375"/>
              <a:ext cx="957263" cy="1338263"/>
            </a:xfrm>
            <a:custGeom>
              <a:avLst/>
              <a:gdLst>
                <a:gd name="T0" fmla="*/ 210 w 253"/>
                <a:gd name="T1" fmla="*/ 287 h 354"/>
                <a:gd name="T2" fmla="*/ 184 w 253"/>
                <a:gd name="T3" fmla="*/ 261 h 354"/>
                <a:gd name="T4" fmla="*/ 167 w 253"/>
                <a:gd name="T5" fmla="*/ 331 h 354"/>
                <a:gd name="T6" fmla="*/ 79 w 253"/>
                <a:gd name="T7" fmla="*/ 301 h 354"/>
                <a:gd name="T8" fmla="*/ 78 w 253"/>
                <a:gd name="T9" fmla="*/ 297 h 354"/>
                <a:gd name="T10" fmla="*/ 84 w 253"/>
                <a:gd name="T11" fmla="*/ 232 h 354"/>
                <a:gd name="T12" fmla="*/ 20 w 253"/>
                <a:gd name="T13" fmla="*/ 229 h 354"/>
                <a:gd name="T14" fmla="*/ 49 w 253"/>
                <a:gd name="T15" fmla="*/ 211 h 354"/>
                <a:gd name="T16" fmla="*/ 65 w 253"/>
                <a:gd name="T17" fmla="*/ 162 h 354"/>
                <a:gd name="T18" fmla="*/ 92 w 253"/>
                <a:gd name="T19" fmla="*/ 140 h 354"/>
                <a:gd name="T20" fmla="*/ 23 w 253"/>
                <a:gd name="T21" fmla="*/ 143 h 354"/>
                <a:gd name="T22" fmla="*/ 49 w 253"/>
                <a:gd name="T23" fmla="*/ 102 h 354"/>
                <a:gd name="T24" fmla="*/ 46 w 253"/>
                <a:gd name="T25" fmla="*/ 87 h 354"/>
                <a:gd name="T26" fmla="*/ 96 w 253"/>
                <a:gd name="T27" fmla="*/ 51 h 354"/>
                <a:gd name="T28" fmla="*/ 106 w 253"/>
                <a:gd name="T29" fmla="*/ 44 h 354"/>
                <a:gd name="T30" fmla="*/ 167 w 253"/>
                <a:gd name="T31" fmla="*/ 28 h 354"/>
                <a:gd name="T32" fmla="*/ 132 w 253"/>
                <a:gd name="T33" fmla="*/ 50 h 354"/>
                <a:gd name="T34" fmla="*/ 117 w 253"/>
                <a:gd name="T35" fmla="*/ 89 h 354"/>
                <a:gd name="T36" fmla="*/ 209 w 253"/>
                <a:gd name="T37" fmla="*/ 67 h 354"/>
                <a:gd name="T38" fmla="*/ 253 w 253"/>
                <a:gd name="T39" fmla="*/ 59 h 354"/>
                <a:gd name="T40" fmla="*/ 231 w 253"/>
                <a:gd name="T41" fmla="*/ 36 h 354"/>
                <a:gd name="T42" fmla="*/ 184 w 253"/>
                <a:gd name="T43" fmla="*/ 50 h 354"/>
                <a:gd name="T44" fmla="*/ 182 w 253"/>
                <a:gd name="T45" fmla="*/ 20 h 354"/>
                <a:gd name="T46" fmla="*/ 92 w 253"/>
                <a:gd name="T47" fmla="*/ 33 h 354"/>
                <a:gd name="T48" fmla="*/ 30 w 253"/>
                <a:gd name="T49" fmla="*/ 87 h 354"/>
                <a:gd name="T50" fmla="*/ 25 w 253"/>
                <a:gd name="T51" fmla="*/ 99 h 354"/>
                <a:gd name="T52" fmla="*/ 3 w 253"/>
                <a:gd name="T53" fmla="*/ 229 h 354"/>
                <a:gd name="T54" fmla="*/ 94 w 253"/>
                <a:gd name="T55" fmla="*/ 341 h 354"/>
                <a:gd name="T56" fmla="*/ 179 w 253"/>
                <a:gd name="T57" fmla="*/ 343 h 354"/>
                <a:gd name="T58" fmla="*/ 184 w 253"/>
                <a:gd name="T59" fmla="*/ 304 h 354"/>
                <a:gd name="T60" fmla="*/ 231 w 253"/>
                <a:gd name="T61" fmla="*/ 318 h 354"/>
                <a:gd name="T62" fmla="*/ 253 w 253"/>
                <a:gd name="T63" fmla="*/ 295 h 354"/>
                <a:gd name="T64" fmla="*/ 231 w 253"/>
                <a:gd name="T65" fmla="*/ 53 h 354"/>
                <a:gd name="T66" fmla="*/ 236 w 253"/>
                <a:gd name="T67" fmla="*/ 59 h 354"/>
                <a:gd name="T68" fmla="*/ 231 w 253"/>
                <a:gd name="T69" fmla="*/ 65 h 354"/>
                <a:gd name="T70" fmla="*/ 231 w 253"/>
                <a:gd name="T71" fmla="*/ 53 h 354"/>
                <a:gd name="T72" fmla="*/ 231 w 253"/>
                <a:gd name="T73" fmla="*/ 301 h 354"/>
                <a:gd name="T74" fmla="*/ 231 w 253"/>
                <a:gd name="T75" fmla="*/ 289 h 354"/>
                <a:gd name="T76" fmla="*/ 236 w 253"/>
                <a:gd name="T77" fmla="*/ 29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3" h="354">
                  <a:moveTo>
                    <a:pt x="231" y="273"/>
                  </a:moveTo>
                  <a:cubicBezTo>
                    <a:pt x="221" y="273"/>
                    <a:pt x="213" y="278"/>
                    <a:pt x="210" y="287"/>
                  </a:cubicBezTo>
                  <a:cubicBezTo>
                    <a:pt x="184" y="287"/>
                    <a:pt x="184" y="287"/>
                    <a:pt x="184" y="287"/>
                  </a:cubicBezTo>
                  <a:cubicBezTo>
                    <a:pt x="184" y="261"/>
                    <a:pt x="184" y="261"/>
                    <a:pt x="184" y="261"/>
                  </a:cubicBezTo>
                  <a:cubicBezTo>
                    <a:pt x="167" y="261"/>
                    <a:pt x="167" y="261"/>
                    <a:pt x="167" y="261"/>
                  </a:cubicBezTo>
                  <a:cubicBezTo>
                    <a:pt x="167" y="331"/>
                    <a:pt x="167" y="331"/>
                    <a:pt x="167" y="331"/>
                  </a:cubicBezTo>
                  <a:cubicBezTo>
                    <a:pt x="158" y="335"/>
                    <a:pt x="148" y="337"/>
                    <a:pt x="138" y="337"/>
                  </a:cubicBezTo>
                  <a:cubicBezTo>
                    <a:pt x="113" y="336"/>
                    <a:pt x="91" y="323"/>
                    <a:pt x="79" y="301"/>
                  </a:cubicBezTo>
                  <a:cubicBezTo>
                    <a:pt x="78" y="297"/>
                    <a:pt x="78" y="297"/>
                    <a:pt x="78" y="297"/>
                  </a:cubicBezTo>
                  <a:cubicBezTo>
                    <a:pt x="78" y="297"/>
                    <a:pt x="78" y="297"/>
                    <a:pt x="78" y="297"/>
                  </a:cubicBezTo>
                  <a:cubicBezTo>
                    <a:pt x="73" y="278"/>
                    <a:pt x="79" y="257"/>
                    <a:pt x="94" y="245"/>
                  </a:cubicBezTo>
                  <a:cubicBezTo>
                    <a:pt x="84" y="232"/>
                    <a:pt x="84" y="232"/>
                    <a:pt x="84" y="232"/>
                  </a:cubicBezTo>
                  <a:cubicBezTo>
                    <a:pt x="66" y="246"/>
                    <a:pt x="57" y="269"/>
                    <a:pt x="60" y="291"/>
                  </a:cubicBezTo>
                  <a:cubicBezTo>
                    <a:pt x="36" y="279"/>
                    <a:pt x="20" y="256"/>
                    <a:pt x="20" y="229"/>
                  </a:cubicBezTo>
                  <a:cubicBezTo>
                    <a:pt x="20" y="205"/>
                    <a:pt x="31" y="184"/>
                    <a:pt x="49" y="171"/>
                  </a:cubicBezTo>
                  <a:cubicBezTo>
                    <a:pt x="49" y="211"/>
                    <a:pt x="49" y="211"/>
                    <a:pt x="49" y="211"/>
                  </a:cubicBezTo>
                  <a:cubicBezTo>
                    <a:pt x="65" y="211"/>
                    <a:pt x="65" y="211"/>
                    <a:pt x="65" y="211"/>
                  </a:cubicBezTo>
                  <a:cubicBezTo>
                    <a:pt x="65" y="162"/>
                    <a:pt x="65" y="162"/>
                    <a:pt x="65" y="162"/>
                  </a:cubicBezTo>
                  <a:cubicBezTo>
                    <a:pt x="74" y="159"/>
                    <a:pt x="83" y="157"/>
                    <a:pt x="92" y="157"/>
                  </a:cubicBezTo>
                  <a:cubicBezTo>
                    <a:pt x="92" y="140"/>
                    <a:pt x="92" y="140"/>
                    <a:pt x="92" y="140"/>
                  </a:cubicBezTo>
                  <a:cubicBezTo>
                    <a:pt x="67" y="140"/>
                    <a:pt x="45" y="150"/>
                    <a:pt x="29" y="166"/>
                  </a:cubicBezTo>
                  <a:cubicBezTo>
                    <a:pt x="25" y="159"/>
                    <a:pt x="23" y="151"/>
                    <a:pt x="23" y="143"/>
                  </a:cubicBezTo>
                  <a:cubicBezTo>
                    <a:pt x="23" y="128"/>
                    <a:pt x="31" y="113"/>
                    <a:pt x="44" y="105"/>
                  </a:cubicBezTo>
                  <a:cubicBezTo>
                    <a:pt x="49" y="102"/>
                    <a:pt x="49" y="102"/>
                    <a:pt x="49" y="102"/>
                  </a:cubicBezTo>
                  <a:cubicBezTo>
                    <a:pt x="48" y="96"/>
                    <a:pt x="48" y="96"/>
                    <a:pt x="48" y="96"/>
                  </a:cubicBezTo>
                  <a:cubicBezTo>
                    <a:pt x="47" y="93"/>
                    <a:pt x="46" y="90"/>
                    <a:pt x="46" y="87"/>
                  </a:cubicBezTo>
                  <a:cubicBezTo>
                    <a:pt x="47" y="66"/>
                    <a:pt x="64" y="49"/>
                    <a:pt x="86" y="50"/>
                  </a:cubicBezTo>
                  <a:cubicBezTo>
                    <a:pt x="89" y="50"/>
                    <a:pt x="93" y="50"/>
                    <a:pt x="96" y="51"/>
                  </a:cubicBezTo>
                  <a:cubicBezTo>
                    <a:pt x="105" y="53"/>
                    <a:pt x="105" y="53"/>
                    <a:pt x="105" y="53"/>
                  </a:cubicBezTo>
                  <a:cubicBezTo>
                    <a:pt x="106" y="44"/>
                    <a:pt x="106" y="44"/>
                    <a:pt x="106" y="44"/>
                  </a:cubicBezTo>
                  <a:cubicBezTo>
                    <a:pt x="110" y="28"/>
                    <a:pt x="123" y="17"/>
                    <a:pt x="140" y="18"/>
                  </a:cubicBezTo>
                  <a:cubicBezTo>
                    <a:pt x="150" y="17"/>
                    <a:pt x="160" y="21"/>
                    <a:pt x="167" y="28"/>
                  </a:cubicBezTo>
                  <a:cubicBezTo>
                    <a:pt x="167" y="50"/>
                    <a:pt x="167" y="50"/>
                    <a:pt x="167" y="50"/>
                  </a:cubicBezTo>
                  <a:cubicBezTo>
                    <a:pt x="132" y="50"/>
                    <a:pt x="132" y="50"/>
                    <a:pt x="132" y="50"/>
                  </a:cubicBezTo>
                  <a:cubicBezTo>
                    <a:pt x="105" y="77"/>
                    <a:pt x="105" y="77"/>
                    <a:pt x="105" y="77"/>
                  </a:cubicBezTo>
                  <a:cubicBezTo>
                    <a:pt x="117" y="89"/>
                    <a:pt x="117" y="89"/>
                    <a:pt x="117" y="89"/>
                  </a:cubicBezTo>
                  <a:cubicBezTo>
                    <a:pt x="139" y="67"/>
                    <a:pt x="139" y="67"/>
                    <a:pt x="139" y="67"/>
                  </a:cubicBezTo>
                  <a:cubicBezTo>
                    <a:pt x="209" y="67"/>
                    <a:pt x="209" y="67"/>
                    <a:pt x="209" y="67"/>
                  </a:cubicBezTo>
                  <a:cubicBezTo>
                    <a:pt x="213" y="76"/>
                    <a:pt x="221" y="82"/>
                    <a:pt x="231" y="82"/>
                  </a:cubicBezTo>
                  <a:cubicBezTo>
                    <a:pt x="243" y="82"/>
                    <a:pt x="253" y="72"/>
                    <a:pt x="253" y="59"/>
                  </a:cubicBezTo>
                  <a:cubicBezTo>
                    <a:pt x="253" y="59"/>
                    <a:pt x="253" y="59"/>
                    <a:pt x="253" y="59"/>
                  </a:cubicBezTo>
                  <a:cubicBezTo>
                    <a:pt x="253" y="47"/>
                    <a:pt x="243" y="36"/>
                    <a:pt x="231" y="36"/>
                  </a:cubicBezTo>
                  <a:cubicBezTo>
                    <a:pt x="221" y="36"/>
                    <a:pt x="213" y="42"/>
                    <a:pt x="210" y="50"/>
                  </a:cubicBezTo>
                  <a:cubicBezTo>
                    <a:pt x="184" y="50"/>
                    <a:pt x="184" y="50"/>
                    <a:pt x="184" y="50"/>
                  </a:cubicBezTo>
                  <a:cubicBezTo>
                    <a:pt x="184" y="23"/>
                    <a:pt x="184" y="23"/>
                    <a:pt x="184" y="23"/>
                  </a:cubicBezTo>
                  <a:cubicBezTo>
                    <a:pt x="182" y="20"/>
                    <a:pt x="182" y="20"/>
                    <a:pt x="182" y="20"/>
                  </a:cubicBezTo>
                  <a:cubicBezTo>
                    <a:pt x="173" y="8"/>
                    <a:pt x="157" y="1"/>
                    <a:pt x="140" y="1"/>
                  </a:cubicBezTo>
                  <a:cubicBezTo>
                    <a:pt x="118" y="0"/>
                    <a:pt x="99" y="13"/>
                    <a:pt x="92" y="33"/>
                  </a:cubicBezTo>
                  <a:cubicBezTo>
                    <a:pt x="90" y="33"/>
                    <a:pt x="88" y="33"/>
                    <a:pt x="86" y="33"/>
                  </a:cubicBezTo>
                  <a:cubicBezTo>
                    <a:pt x="55" y="33"/>
                    <a:pt x="30" y="57"/>
                    <a:pt x="30" y="87"/>
                  </a:cubicBezTo>
                  <a:cubicBezTo>
                    <a:pt x="30" y="90"/>
                    <a:pt x="30" y="92"/>
                    <a:pt x="30" y="94"/>
                  </a:cubicBezTo>
                  <a:cubicBezTo>
                    <a:pt x="28" y="96"/>
                    <a:pt x="26" y="97"/>
                    <a:pt x="25" y="99"/>
                  </a:cubicBezTo>
                  <a:cubicBezTo>
                    <a:pt x="2" y="121"/>
                    <a:pt x="0" y="155"/>
                    <a:pt x="18" y="179"/>
                  </a:cubicBezTo>
                  <a:cubicBezTo>
                    <a:pt x="9" y="193"/>
                    <a:pt x="3" y="210"/>
                    <a:pt x="3" y="229"/>
                  </a:cubicBezTo>
                  <a:cubicBezTo>
                    <a:pt x="3" y="267"/>
                    <a:pt x="29" y="301"/>
                    <a:pt x="66" y="311"/>
                  </a:cubicBezTo>
                  <a:cubicBezTo>
                    <a:pt x="73" y="323"/>
                    <a:pt x="82" y="333"/>
                    <a:pt x="94" y="341"/>
                  </a:cubicBezTo>
                  <a:cubicBezTo>
                    <a:pt x="107" y="349"/>
                    <a:pt x="122" y="354"/>
                    <a:pt x="138" y="354"/>
                  </a:cubicBezTo>
                  <a:cubicBezTo>
                    <a:pt x="152" y="354"/>
                    <a:pt x="167" y="350"/>
                    <a:pt x="179" y="343"/>
                  </a:cubicBezTo>
                  <a:cubicBezTo>
                    <a:pt x="184" y="340"/>
                    <a:pt x="184" y="340"/>
                    <a:pt x="184" y="340"/>
                  </a:cubicBezTo>
                  <a:cubicBezTo>
                    <a:pt x="184" y="304"/>
                    <a:pt x="184" y="304"/>
                    <a:pt x="184" y="304"/>
                  </a:cubicBezTo>
                  <a:cubicBezTo>
                    <a:pt x="210" y="304"/>
                    <a:pt x="210" y="304"/>
                    <a:pt x="210" y="304"/>
                  </a:cubicBezTo>
                  <a:cubicBezTo>
                    <a:pt x="213" y="312"/>
                    <a:pt x="221" y="318"/>
                    <a:pt x="231" y="318"/>
                  </a:cubicBezTo>
                  <a:cubicBezTo>
                    <a:pt x="243" y="318"/>
                    <a:pt x="253" y="308"/>
                    <a:pt x="253" y="295"/>
                  </a:cubicBezTo>
                  <a:cubicBezTo>
                    <a:pt x="253" y="295"/>
                    <a:pt x="253" y="295"/>
                    <a:pt x="253" y="295"/>
                  </a:cubicBezTo>
                  <a:cubicBezTo>
                    <a:pt x="253" y="283"/>
                    <a:pt x="243" y="273"/>
                    <a:pt x="231" y="273"/>
                  </a:cubicBezTo>
                  <a:close/>
                  <a:moveTo>
                    <a:pt x="231" y="53"/>
                  </a:moveTo>
                  <a:cubicBezTo>
                    <a:pt x="231" y="54"/>
                    <a:pt x="231" y="54"/>
                    <a:pt x="231" y="54"/>
                  </a:cubicBezTo>
                  <a:cubicBezTo>
                    <a:pt x="234" y="54"/>
                    <a:pt x="236" y="56"/>
                    <a:pt x="236" y="59"/>
                  </a:cubicBezTo>
                  <a:cubicBezTo>
                    <a:pt x="236" y="59"/>
                    <a:pt x="236" y="59"/>
                    <a:pt x="236" y="59"/>
                  </a:cubicBezTo>
                  <a:cubicBezTo>
                    <a:pt x="236" y="62"/>
                    <a:pt x="234" y="65"/>
                    <a:pt x="231" y="65"/>
                  </a:cubicBezTo>
                  <a:cubicBezTo>
                    <a:pt x="227" y="65"/>
                    <a:pt x="225" y="62"/>
                    <a:pt x="225" y="59"/>
                  </a:cubicBezTo>
                  <a:cubicBezTo>
                    <a:pt x="225" y="56"/>
                    <a:pt x="227" y="53"/>
                    <a:pt x="231" y="53"/>
                  </a:cubicBezTo>
                  <a:close/>
                  <a:moveTo>
                    <a:pt x="236" y="295"/>
                  </a:moveTo>
                  <a:cubicBezTo>
                    <a:pt x="236" y="298"/>
                    <a:pt x="234" y="301"/>
                    <a:pt x="231" y="301"/>
                  </a:cubicBezTo>
                  <a:cubicBezTo>
                    <a:pt x="227" y="301"/>
                    <a:pt x="225" y="298"/>
                    <a:pt x="225" y="295"/>
                  </a:cubicBezTo>
                  <a:cubicBezTo>
                    <a:pt x="225" y="292"/>
                    <a:pt x="227" y="289"/>
                    <a:pt x="231" y="289"/>
                  </a:cubicBezTo>
                  <a:cubicBezTo>
                    <a:pt x="234" y="289"/>
                    <a:pt x="236" y="292"/>
                    <a:pt x="236" y="295"/>
                  </a:cubicBezTo>
                  <a:cubicBezTo>
                    <a:pt x="236" y="295"/>
                    <a:pt x="236" y="295"/>
                    <a:pt x="236" y="2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1" name="Freeform 8">
              <a:extLst>
                <a:ext uri="{FF2B5EF4-FFF2-40B4-BE49-F238E27FC236}">
                  <a16:creationId xmlns:a16="http://schemas.microsoft.com/office/drawing/2014/main" id="{6E957481-7170-4123-BE58-26A79DB6E7A8}"/>
                </a:ext>
              </a:extLst>
            </p:cNvPr>
            <p:cNvSpPr>
              <a:spLocks noEditPoints="1"/>
            </p:cNvSpPr>
            <p:nvPr/>
          </p:nvSpPr>
          <p:spPr bwMode="auto">
            <a:xfrm>
              <a:off x="-1195388" y="2552700"/>
              <a:ext cx="454025" cy="484188"/>
            </a:xfrm>
            <a:custGeom>
              <a:avLst/>
              <a:gdLst>
                <a:gd name="T0" fmla="*/ 76 w 120"/>
                <a:gd name="T1" fmla="*/ 26 h 128"/>
                <a:gd name="T2" fmla="*/ 17 w 120"/>
                <a:gd name="T3" fmla="*/ 26 h 128"/>
                <a:gd name="T4" fmla="*/ 17 w 120"/>
                <a:gd name="T5" fmla="*/ 0 h 128"/>
                <a:gd name="T6" fmla="*/ 0 w 120"/>
                <a:gd name="T7" fmla="*/ 0 h 128"/>
                <a:gd name="T8" fmla="*/ 0 w 120"/>
                <a:gd name="T9" fmla="*/ 128 h 128"/>
                <a:gd name="T10" fmla="*/ 17 w 120"/>
                <a:gd name="T11" fmla="*/ 128 h 128"/>
                <a:gd name="T12" fmla="*/ 17 w 120"/>
                <a:gd name="T13" fmla="*/ 103 h 128"/>
                <a:gd name="T14" fmla="*/ 26 w 120"/>
                <a:gd name="T15" fmla="*/ 103 h 128"/>
                <a:gd name="T16" fmla="*/ 47 w 120"/>
                <a:gd name="T17" fmla="*/ 117 h 128"/>
                <a:gd name="T18" fmla="*/ 69 w 120"/>
                <a:gd name="T19" fmla="*/ 94 h 128"/>
                <a:gd name="T20" fmla="*/ 47 w 120"/>
                <a:gd name="T21" fmla="*/ 72 h 128"/>
                <a:gd name="T22" fmla="*/ 26 w 120"/>
                <a:gd name="T23" fmla="*/ 86 h 128"/>
                <a:gd name="T24" fmla="*/ 17 w 120"/>
                <a:gd name="T25" fmla="*/ 86 h 128"/>
                <a:gd name="T26" fmla="*/ 17 w 120"/>
                <a:gd name="T27" fmla="*/ 43 h 128"/>
                <a:gd name="T28" fmla="*/ 76 w 120"/>
                <a:gd name="T29" fmla="*/ 43 h 128"/>
                <a:gd name="T30" fmla="*/ 97 w 120"/>
                <a:gd name="T31" fmla="*/ 57 h 128"/>
                <a:gd name="T32" fmla="*/ 120 w 120"/>
                <a:gd name="T33" fmla="*/ 35 h 128"/>
                <a:gd name="T34" fmla="*/ 120 w 120"/>
                <a:gd name="T35" fmla="*/ 35 h 128"/>
                <a:gd name="T36" fmla="*/ 97 w 120"/>
                <a:gd name="T37" fmla="*/ 12 h 128"/>
                <a:gd name="T38" fmla="*/ 76 w 120"/>
                <a:gd name="T39" fmla="*/ 26 h 128"/>
                <a:gd name="T40" fmla="*/ 47 w 120"/>
                <a:gd name="T41" fmla="*/ 88 h 128"/>
                <a:gd name="T42" fmla="*/ 47 w 120"/>
                <a:gd name="T43" fmla="*/ 88 h 128"/>
                <a:gd name="T44" fmla="*/ 47 w 120"/>
                <a:gd name="T45" fmla="*/ 88 h 128"/>
                <a:gd name="T46" fmla="*/ 53 w 120"/>
                <a:gd name="T47" fmla="*/ 94 h 128"/>
                <a:gd name="T48" fmla="*/ 53 w 120"/>
                <a:gd name="T49" fmla="*/ 94 h 128"/>
                <a:gd name="T50" fmla="*/ 47 w 120"/>
                <a:gd name="T51" fmla="*/ 100 h 128"/>
                <a:gd name="T52" fmla="*/ 41 w 120"/>
                <a:gd name="T53" fmla="*/ 94 h 128"/>
                <a:gd name="T54" fmla="*/ 47 w 120"/>
                <a:gd name="T55" fmla="*/ 88 h 128"/>
                <a:gd name="T56" fmla="*/ 97 w 120"/>
                <a:gd name="T57" fmla="*/ 29 h 128"/>
                <a:gd name="T58" fmla="*/ 103 w 120"/>
                <a:gd name="T59" fmla="*/ 35 h 128"/>
                <a:gd name="T60" fmla="*/ 97 w 120"/>
                <a:gd name="T61" fmla="*/ 41 h 128"/>
                <a:gd name="T62" fmla="*/ 92 w 120"/>
                <a:gd name="T63" fmla="*/ 35 h 128"/>
                <a:gd name="T64" fmla="*/ 97 w 120"/>
                <a:gd name="T65" fmla="*/ 2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128">
                  <a:moveTo>
                    <a:pt x="76" y="26"/>
                  </a:moveTo>
                  <a:cubicBezTo>
                    <a:pt x="17" y="26"/>
                    <a:pt x="17" y="26"/>
                    <a:pt x="17" y="26"/>
                  </a:cubicBezTo>
                  <a:cubicBezTo>
                    <a:pt x="17" y="0"/>
                    <a:pt x="17" y="0"/>
                    <a:pt x="17" y="0"/>
                  </a:cubicBezTo>
                  <a:cubicBezTo>
                    <a:pt x="0" y="0"/>
                    <a:pt x="0" y="0"/>
                    <a:pt x="0" y="0"/>
                  </a:cubicBezTo>
                  <a:cubicBezTo>
                    <a:pt x="0" y="128"/>
                    <a:pt x="0" y="128"/>
                    <a:pt x="0" y="128"/>
                  </a:cubicBezTo>
                  <a:cubicBezTo>
                    <a:pt x="17" y="128"/>
                    <a:pt x="17" y="128"/>
                    <a:pt x="17" y="128"/>
                  </a:cubicBezTo>
                  <a:cubicBezTo>
                    <a:pt x="17" y="103"/>
                    <a:pt x="17" y="103"/>
                    <a:pt x="17" y="103"/>
                  </a:cubicBezTo>
                  <a:cubicBezTo>
                    <a:pt x="26" y="103"/>
                    <a:pt x="26" y="103"/>
                    <a:pt x="26" y="103"/>
                  </a:cubicBezTo>
                  <a:cubicBezTo>
                    <a:pt x="29" y="111"/>
                    <a:pt x="37" y="117"/>
                    <a:pt x="47" y="117"/>
                  </a:cubicBezTo>
                  <a:cubicBezTo>
                    <a:pt x="59" y="117"/>
                    <a:pt x="69" y="107"/>
                    <a:pt x="69" y="94"/>
                  </a:cubicBezTo>
                  <a:cubicBezTo>
                    <a:pt x="69" y="82"/>
                    <a:pt x="59" y="72"/>
                    <a:pt x="47" y="72"/>
                  </a:cubicBezTo>
                  <a:cubicBezTo>
                    <a:pt x="37" y="72"/>
                    <a:pt x="29" y="77"/>
                    <a:pt x="26" y="86"/>
                  </a:cubicBezTo>
                  <a:cubicBezTo>
                    <a:pt x="17" y="86"/>
                    <a:pt x="17" y="86"/>
                    <a:pt x="17" y="86"/>
                  </a:cubicBezTo>
                  <a:cubicBezTo>
                    <a:pt x="17" y="43"/>
                    <a:pt x="17" y="43"/>
                    <a:pt x="17" y="43"/>
                  </a:cubicBezTo>
                  <a:cubicBezTo>
                    <a:pt x="76" y="43"/>
                    <a:pt x="76" y="43"/>
                    <a:pt x="76" y="43"/>
                  </a:cubicBezTo>
                  <a:cubicBezTo>
                    <a:pt x="80" y="52"/>
                    <a:pt x="88" y="57"/>
                    <a:pt x="97" y="57"/>
                  </a:cubicBezTo>
                  <a:cubicBezTo>
                    <a:pt x="110" y="57"/>
                    <a:pt x="120" y="47"/>
                    <a:pt x="120" y="35"/>
                  </a:cubicBezTo>
                  <a:cubicBezTo>
                    <a:pt x="120" y="35"/>
                    <a:pt x="120" y="35"/>
                    <a:pt x="120" y="35"/>
                  </a:cubicBezTo>
                  <a:cubicBezTo>
                    <a:pt x="120" y="22"/>
                    <a:pt x="110" y="12"/>
                    <a:pt x="97" y="12"/>
                  </a:cubicBezTo>
                  <a:cubicBezTo>
                    <a:pt x="88" y="12"/>
                    <a:pt x="80" y="18"/>
                    <a:pt x="76" y="26"/>
                  </a:cubicBezTo>
                  <a:close/>
                  <a:moveTo>
                    <a:pt x="47" y="88"/>
                  </a:moveTo>
                  <a:cubicBezTo>
                    <a:pt x="47" y="88"/>
                    <a:pt x="47" y="88"/>
                    <a:pt x="47" y="88"/>
                  </a:cubicBezTo>
                  <a:cubicBezTo>
                    <a:pt x="47" y="88"/>
                    <a:pt x="47" y="88"/>
                    <a:pt x="47" y="88"/>
                  </a:cubicBezTo>
                  <a:cubicBezTo>
                    <a:pt x="50" y="88"/>
                    <a:pt x="53" y="91"/>
                    <a:pt x="53" y="94"/>
                  </a:cubicBezTo>
                  <a:cubicBezTo>
                    <a:pt x="53" y="94"/>
                    <a:pt x="53" y="94"/>
                    <a:pt x="53" y="94"/>
                  </a:cubicBezTo>
                  <a:cubicBezTo>
                    <a:pt x="53" y="97"/>
                    <a:pt x="50" y="100"/>
                    <a:pt x="47" y="100"/>
                  </a:cubicBezTo>
                  <a:cubicBezTo>
                    <a:pt x="44" y="100"/>
                    <a:pt x="41" y="97"/>
                    <a:pt x="41" y="94"/>
                  </a:cubicBezTo>
                  <a:cubicBezTo>
                    <a:pt x="41" y="91"/>
                    <a:pt x="44" y="88"/>
                    <a:pt x="47" y="88"/>
                  </a:cubicBezTo>
                  <a:close/>
                  <a:moveTo>
                    <a:pt x="97" y="29"/>
                  </a:moveTo>
                  <a:cubicBezTo>
                    <a:pt x="100" y="29"/>
                    <a:pt x="103" y="32"/>
                    <a:pt x="103" y="35"/>
                  </a:cubicBezTo>
                  <a:cubicBezTo>
                    <a:pt x="103" y="38"/>
                    <a:pt x="100" y="41"/>
                    <a:pt x="97" y="41"/>
                  </a:cubicBezTo>
                  <a:cubicBezTo>
                    <a:pt x="94" y="41"/>
                    <a:pt x="92" y="38"/>
                    <a:pt x="92" y="35"/>
                  </a:cubicBezTo>
                  <a:cubicBezTo>
                    <a:pt x="92" y="32"/>
                    <a:pt x="94" y="29"/>
                    <a:pt x="9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2" name="Rectangle 9">
              <a:extLst>
                <a:ext uri="{FF2B5EF4-FFF2-40B4-BE49-F238E27FC236}">
                  <a16:creationId xmlns:a16="http://schemas.microsoft.com/office/drawing/2014/main" id="{3192A7CF-9A82-4108-8D79-FFAE06E71277}"/>
                </a:ext>
              </a:extLst>
            </p:cNvPr>
            <p:cNvSpPr>
              <a:spLocks noChangeArrowheads="1"/>
            </p:cNvSpPr>
            <p:nvPr/>
          </p:nvSpPr>
          <p:spPr bwMode="auto">
            <a:xfrm>
              <a:off x="-812800" y="2430463"/>
              <a:ext cx="22383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3" name="Rectangle 10">
              <a:extLst>
                <a:ext uri="{FF2B5EF4-FFF2-40B4-BE49-F238E27FC236}">
                  <a16:creationId xmlns:a16="http://schemas.microsoft.com/office/drawing/2014/main" id="{4FA25A8E-1F9D-4A7A-8070-F9A4936B9C83}"/>
                </a:ext>
              </a:extLst>
            </p:cNvPr>
            <p:cNvSpPr>
              <a:spLocks noChangeArrowheads="1"/>
            </p:cNvSpPr>
            <p:nvPr/>
          </p:nvSpPr>
          <p:spPr bwMode="auto">
            <a:xfrm>
              <a:off x="-684213" y="2651125"/>
              <a:ext cx="22383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4" name="Rectangle 11">
              <a:extLst>
                <a:ext uri="{FF2B5EF4-FFF2-40B4-BE49-F238E27FC236}">
                  <a16:creationId xmlns:a16="http://schemas.microsoft.com/office/drawing/2014/main" id="{FF38A1C5-B979-468C-836F-F06BA5194EBC}"/>
                </a:ext>
              </a:extLst>
            </p:cNvPr>
            <p:cNvSpPr>
              <a:spLocks noChangeArrowheads="1"/>
            </p:cNvSpPr>
            <p:nvPr/>
          </p:nvSpPr>
          <p:spPr bwMode="auto">
            <a:xfrm>
              <a:off x="-619125" y="3100388"/>
              <a:ext cx="158750"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5" name="Rectangle 12">
              <a:extLst>
                <a:ext uri="{FF2B5EF4-FFF2-40B4-BE49-F238E27FC236}">
                  <a16:creationId xmlns:a16="http://schemas.microsoft.com/office/drawing/2014/main" id="{9F1872DA-DCF8-4663-A2FA-01B586C1FD82}"/>
                </a:ext>
              </a:extLst>
            </p:cNvPr>
            <p:cNvSpPr>
              <a:spLocks noChangeArrowheads="1"/>
            </p:cNvSpPr>
            <p:nvPr/>
          </p:nvSpPr>
          <p:spPr bwMode="auto">
            <a:xfrm>
              <a:off x="-876300" y="2876550"/>
              <a:ext cx="4460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6" name="Rectangle 13">
              <a:extLst>
                <a:ext uri="{FF2B5EF4-FFF2-40B4-BE49-F238E27FC236}">
                  <a16:creationId xmlns:a16="http://schemas.microsoft.com/office/drawing/2014/main" id="{D6E1DE95-3350-421A-BB39-166EE02C3403}"/>
                </a:ext>
              </a:extLst>
            </p:cNvPr>
            <p:cNvSpPr>
              <a:spLocks noChangeArrowheads="1"/>
            </p:cNvSpPr>
            <p:nvPr/>
          </p:nvSpPr>
          <p:spPr bwMode="auto">
            <a:xfrm>
              <a:off x="-812800" y="3324225"/>
              <a:ext cx="22383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5" name="Group 64" descr="Icon: ">
            <a:extLst>
              <a:ext uri="{FF2B5EF4-FFF2-40B4-BE49-F238E27FC236}">
                <a16:creationId xmlns:a16="http://schemas.microsoft.com/office/drawing/2014/main" id="{E9CEECFA-12E1-470F-8EC4-A98F59EB6882}"/>
              </a:ext>
            </a:extLst>
          </p:cNvPr>
          <p:cNvGrpSpPr/>
          <p:nvPr/>
        </p:nvGrpSpPr>
        <p:grpSpPr>
          <a:xfrm>
            <a:off x="3895235" y="858567"/>
            <a:ext cx="468248" cy="468248"/>
            <a:chOff x="5709858" y="5324482"/>
            <a:chExt cx="769938" cy="769938"/>
          </a:xfrm>
          <a:solidFill>
            <a:schemeClr val="tx1"/>
          </a:solidFill>
        </p:grpSpPr>
        <p:sp>
          <p:nvSpPr>
            <p:cNvPr id="66" name="Freeform 47">
              <a:extLst>
                <a:ext uri="{FF2B5EF4-FFF2-40B4-BE49-F238E27FC236}">
                  <a16:creationId xmlns:a16="http://schemas.microsoft.com/office/drawing/2014/main" id="{07DF31C8-6DA3-44E1-AA64-2CA8BFD12F6F}"/>
                </a:ext>
              </a:extLst>
            </p:cNvPr>
            <p:cNvSpPr>
              <a:spLocks noEditPoints="1"/>
            </p:cNvSpPr>
            <p:nvPr/>
          </p:nvSpPr>
          <p:spPr bwMode="auto">
            <a:xfrm>
              <a:off x="5709858" y="5324482"/>
              <a:ext cx="769938" cy="769938"/>
            </a:xfrm>
            <a:custGeom>
              <a:avLst/>
              <a:gdLst>
                <a:gd name="T0" fmla="*/ 282 w 565"/>
                <a:gd name="T1" fmla="*/ 0 h 565"/>
                <a:gd name="T2" fmla="*/ 0 w 565"/>
                <a:gd name="T3" fmla="*/ 282 h 565"/>
                <a:gd name="T4" fmla="*/ 282 w 565"/>
                <a:gd name="T5" fmla="*/ 565 h 565"/>
                <a:gd name="T6" fmla="*/ 565 w 565"/>
                <a:gd name="T7" fmla="*/ 282 h 565"/>
                <a:gd name="T8" fmla="*/ 282 w 565"/>
                <a:gd name="T9" fmla="*/ 0 h 565"/>
                <a:gd name="T10" fmla="*/ 282 w 565"/>
                <a:gd name="T11" fmla="*/ 18 h 565"/>
                <a:gd name="T12" fmla="*/ 547 w 565"/>
                <a:gd name="T13" fmla="*/ 282 h 565"/>
                <a:gd name="T14" fmla="*/ 282 w 565"/>
                <a:gd name="T15" fmla="*/ 547 h 565"/>
                <a:gd name="T16" fmla="*/ 18 w 565"/>
                <a:gd name="T17" fmla="*/ 282 h 565"/>
                <a:gd name="T18" fmla="*/ 282 w 565"/>
                <a:gd name="T19" fmla="*/ 18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565">
                  <a:moveTo>
                    <a:pt x="282" y="0"/>
                  </a:moveTo>
                  <a:cubicBezTo>
                    <a:pt x="126" y="0"/>
                    <a:pt x="0" y="126"/>
                    <a:pt x="0" y="282"/>
                  </a:cubicBezTo>
                  <a:cubicBezTo>
                    <a:pt x="0" y="438"/>
                    <a:pt x="126" y="565"/>
                    <a:pt x="282" y="565"/>
                  </a:cubicBezTo>
                  <a:cubicBezTo>
                    <a:pt x="438" y="565"/>
                    <a:pt x="565" y="438"/>
                    <a:pt x="565" y="282"/>
                  </a:cubicBezTo>
                  <a:cubicBezTo>
                    <a:pt x="565" y="126"/>
                    <a:pt x="438" y="0"/>
                    <a:pt x="282" y="0"/>
                  </a:cubicBezTo>
                  <a:moveTo>
                    <a:pt x="282" y="18"/>
                  </a:moveTo>
                  <a:cubicBezTo>
                    <a:pt x="428" y="18"/>
                    <a:pt x="547" y="136"/>
                    <a:pt x="547" y="282"/>
                  </a:cubicBezTo>
                  <a:cubicBezTo>
                    <a:pt x="547" y="428"/>
                    <a:pt x="428" y="547"/>
                    <a:pt x="282" y="547"/>
                  </a:cubicBezTo>
                  <a:cubicBezTo>
                    <a:pt x="136" y="547"/>
                    <a:pt x="18" y="428"/>
                    <a:pt x="18" y="282"/>
                  </a:cubicBezTo>
                  <a:cubicBezTo>
                    <a:pt x="18" y="136"/>
                    <a:pt x="136" y="18"/>
                    <a:pt x="282"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pic>
          <p:nvPicPr>
            <p:cNvPr id="67" name="Graphic 66">
              <a:extLst>
                <a:ext uri="{FF2B5EF4-FFF2-40B4-BE49-F238E27FC236}">
                  <a16:creationId xmlns:a16="http://schemas.microsoft.com/office/drawing/2014/main" id="{AB71017A-1160-4F49-8F43-89ECD60A0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6702" y="5471326"/>
              <a:ext cx="476250" cy="476250"/>
            </a:xfrm>
            <a:prstGeom prst="rect">
              <a:avLst/>
            </a:prstGeom>
          </p:spPr>
        </p:pic>
      </p:grpSp>
      <p:grpSp>
        <p:nvGrpSpPr>
          <p:cNvPr id="68" name="Group 67" descr="Icon: ">
            <a:extLst>
              <a:ext uri="{FF2B5EF4-FFF2-40B4-BE49-F238E27FC236}">
                <a16:creationId xmlns:a16="http://schemas.microsoft.com/office/drawing/2014/main" id="{74FBCA88-8AC9-4CE7-858F-44DECD9CDE5B}"/>
              </a:ext>
            </a:extLst>
          </p:cNvPr>
          <p:cNvGrpSpPr>
            <a:grpSpLocks noChangeAspect="1"/>
          </p:cNvGrpSpPr>
          <p:nvPr/>
        </p:nvGrpSpPr>
        <p:grpSpPr>
          <a:xfrm>
            <a:off x="3865893" y="1540686"/>
            <a:ext cx="524475" cy="524476"/>
            <a:chOff x="6688138" y="3611562"/>
            <a:chExt cx="765175" cy="765176"/>
          </a:xfrm>
          <a:solidFill>
            <a:schemeClr val="bg1"/>
          </a:solidFill>
        </p:grpSpPr>
        <p:sp>
          <p:nvSpPr>
            <p:cNvPr id="69" name="Freeform 125">
              <a:extLst>
                <a:ext uri="{FF2B5EF4-FFF2-40B4-BE49-F238E27FC236}">
                  <a16:creationId xmlns:a16="http://schemas.microsoft.com/office/drawing/2014/main" id="{04BC03D8-70AE-41C5-BC24-6776A99EB86B}"/>
                </a:ext>
              </a:extLst>
            </p:cNvPr>
            <p:cNvSpPr>
              <a:spLocks noEditPoints="1"/>
            </p:cNvSpPr>
            <p:nvPr/>
          </p:nvSpPr>
          <p:spPr bwMode="auto">
            <a:xfrm>
              <a:off x="6688138" y="3611562"/>
              <a:ext cx="765175" cy="765176"/>
            </a:xfrm>
            <a:custGeom>
              <a:avLst/>
              <a:gdLst>
                <a:gd name="T0" fmla="*/ 282 w 565"/>
                <a:gd name="T1" fmla="*/ 0 h 565"/>
                <a:gd name="T2" fmla="*/ 0 w 565"/>
                <a:gd name="T3" fmla="*/ 282 h 565"/>
                <a:gd name="T4" fmla="*/ 282 w 565"/>
                <a:gd name="T5" fmla="*/ 565 h 565"/>
                <a:gd name="T6" fmla="*/ 565 w 565"/>
                <a:gd name="T7" fmla="*/ 282 h 565"/>
                <a:gd name="T8" fmla="*/ 282 w 565"/>
                <a:gd name="T9" fmla="*/ 0 h 565"/>
                <a:gd name="T10" fmla="*/ 282 w 565"/>
                <a:gd name="T11" fmla="*/ 547 h 565"/>
                <a:gd name="T12" fmla="*/ 18 w 565"/>
                <a:gd name="T13" fmla="*/ 282 h 565"/>
                <a:gd name="T14" fmla="*/ 282 w 565"/>
                <a:gd name="T15" fmla="*/ 18 h 565"/>
                <a:gd name="T16" fmla="*/ 547 w 565"/>
                <a:gd name="T17" fmla="*/ 282 h 565"/>
                <a:gd name="T18" fmla="*/ 282 w 565"/>
                <a:gd name="T19" fmla="*/ 547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565">
                  <a:moveTo>
                    <a:pt x="282" y="0"/>
                  </a:moveTo>
                  <a:cubicBezTo>
                    <a:pt x="126" y="0"/>
                    <a:pt x="0" y="126"/>
                    <a:pt x="0" y="282"/>
                  </a:cubicBezTo>
                  <a:cubicBezTo>
                    <a:pt x="0" y="438"/>
                    <a:pt x="126" y="565"/>
                    <a:pt x="282" y="565"/>
                  </a:cubicBezTo>
                  <a:cubicBezTo>
                    <a:pt x="438" y="565"/>
                    <a:pt x="565" y="438"/>
                    <a:pt x="565" y="282"/>
                  </a:cubicBezTo>
                  <a:cubicBezTo>
                    <a:pt x="565" y="126"/>
                    <a:pt x="438" y="0"/>
                    <a:pt x="282" y="0"/>
                  </a:cubicBezTo>
                  <a:close/>
                  <a:moveTo>
                    <a:pt x="282" y="547"/>
                  </a:moveTo>
                  <a:cubicBezTo>
                    <a:pt x="136" y="547"/>
                    <a:pt x="18" y="428"/>
                    <a:pt x="18" y="282"/>
                  </a:cubicBezTo>
                  <a:cubicBezTo>
                    <a:pt x="18" y="136"/>
                    <a:pt x="136" y="18"/>
                    <a:pt x="282" y="18"/>
                  </a:cubicBezTo>
                  <a:cubicBezTo>
                    <a:pt x="429" y="18"/>
                    <a:pt x="547" y="136"/>
                    <a:pt x="547" y="282"/>
                  </a:cubicBezTo>
                  <a:cubicBezTo>
                    <a:pt x="547" y="428"/>
                    <a:pt x="429" y="547"/>
                    <a:pt x="282" y="5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sp>
          <p:nvSpPr>
            <p:cNvPr id="70" name="Freeform 126">
              <a:extLst>
                <a:ext uri="{FF2B5EF4-FFF2-40B4-BE49-F238E27FC236}">
                  <a16:creationId xmlns:a16="http://schemas.microsoft.com/office/drawing/2014/main" id="{F833B407-FBAB-4A05-8182-1A050DBCAA6B}"/>
                </a:ext>
              </a:extLst>
            </p:cNvPr>
            <p:cNvSpPr>
              <a:spLocks noEditPoints="1"/>
            </p:cNvSpPr>
            <p:nvPr/>
          </p:nvSpPr>
          <p:spPr bwMode="auto">
            <a:xfrm>
              <a:off x="6831013" y="3802063"/>
              <a:ext cx="479425" cy="406400"/>
            </a:xfrm>
            <a:custGeom>
              <a:avLst/>
              <a:gdLst>
                <a:gd name="T0" fmla="*/ 121 w 302"/>
                <a:gd name="T1" fmla="*/ 91 h 256"/>
                <a:gd name="T2" fmla="*/ 0 w 302"/>
                <a:gd name="T3" fmla="*/ 91 h 256"/>
                <a:gd name="T4" fmla="*/ 0 w 302"/>
                <a:gd name="T5" fmla="*/ 211 h 256"/>
                <a:gd name="T6" fmla="*/ 30 w 302"/>
                <a:gd name="T7" fmla="*/ 211 h 256"/>
                <a:gd name="T8" fmla="*/ 30 w 302"/>
                <a:gd name="T9" fmla="*/ 256 h 256"/>
                <a:gd name="T10" fmla="*/ 46 w 302"/>
                <a:gd name="T11" fmla="*/ 256 h 256"/>
                <a:gd name="T12" fmla="*/ 91 w 302"/>
                <a:gd name="T13" fmla="*/ 211 h 256"/>
                <a:gd name="T14" fmla="*/ 166 w 302"/>
                <a:gd name="T15" fmla="*/ 211 h 256"/>
                <a:gd name="T16" fmla="*/ 166 w 302"/>
                <a:gd name="T17" fmla="*/ 136 h 256"/>
                <a:gd name="T18" fmla="*/ 211 w 302"/>
                <a:gd name="T19" fmla="*/ 136 h 256"/>
                <a:gd name="T20" fmla="*/ 256 w 302"/>
                <a:gd name="T21" fmla="*/ 181 h 256"/>
                <a:gd name="T22" fmla="*/ 272 w 302"/>
                <a:gd name="T23" fmla="*/ 181 h 256"/>
                <a:gd name="T24" fmla="*/ 272 w 302"/>
                <a:gd name="T25" fmla="*/ 136 h 256"/>
                <a:gd name="T26" fmla="*/ 302 w 302"/>
                <a:gd name="T27" fmla="*/ 136 h 256"/>
                <a:gd name="T28" fmla="*/ 302 w 302"/>
                <a:gd name="T29" fmla="*/ 1 h 256"/>
                <a:gd name="T30" fmla="*/ 121 w 302"/>
                <a:gd name="T31" fmla="*/ 0 h 256"/>
                <a:gd name="T32" fmla="*/ 121 w 302"/>
                <a:gd name="T33" fmla="*/ 91 h 256"/>
                <a:gd name="T34" fmla="*/ 151 w 302"/>
                <a:gd name="T35" fmla="*/ 197 h 256"/>
                <a:gd name="T36" fmla="*/ 83 w 302"/>
                <a:gd name="T37" fmla="*/ 197 h 256"/>
                <a:gd name="T38" fmla="*/ 46 w 302"/>
                <a:gd name="T39" fmla="*/ 236 h 256"/>
                <a:gd name="T40" fmla="*/ 46 w 302"/>
                <a:gd name="T41" fmla="*/ 197 h 256"/>
                <a:gd name="T42" fmla="*/ 16 w 302"/>
                <a:gd name="T43" fmla="*/ 197 h 256"/>
                <a:gd name="T44" fmla="*/ 16 w 302"/>
                <a:gd name="T45" fmla="*/ 106 h 256"/>
                <a:gd name="T46" fmla="*/ 121 w 302"/>
                <a:gd name="T47" fmla="*/ 106 h 256"/>
                <a:gd name="T48" fmla="*/ 121 w 302"/>
                <a:gd name="T49" fmla="*/ 136 h 256"/>
                <a:gd name="T50" fmla="*/ 151 w 302"/>
                <a:gd name="T51" fmla="*/ 136 h 256"/>
                <a:gd name="T52" fmla="*/ 151 w 302"/>
                <a:gd name="T53" fmla="*/ 197 h 256"/>
                <a:gd name="T54" fmla="*/ 136 w 302"/>
                <a:gd name="T55" fmla="*/ 16 h 256"/>
                <a:gd name="T56" fmla="*/ 286 w 302"/>
                <a:gd name="T57" fmla="*/ 16 h 256"/>
                <a:gd name="T58" fmla="*/ 286 w 302"/>
                <a:gd name="T59" fmla="*/ 121 h 256"/>
                <a:gd name="T60" fmla="*/ 256 w 302"/>
                <a:gd name="T61" fmla="*/ 121 h 256"/>
                <a:gd name="T62" fmla="*/ 256 w 302"/>
                <a:gd name="T63" fmla="*/ 161 h 256"/>
                <a:gd name="T64" fmla="*/ 219 w 302"/>
                <a:gd name="T65" fmla="*/ 121 h 256"/>
                <a:gd name="T66" fmla="*/ 136 w 302"/>
                <a:gd name="T67" fmla="*/ 121 h 256"/>
                <a:gd name="T68" fmla="*/ 136 w 302"/>
                <a:gd name="T69" fmla="*/ 1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56">
                  <a:moveTo>
                    <a:pt x="121" y="91"/>
                  </a:moveTo>
                  <a:lnTo>
                    <a:pt x="0" y="91"/>
                  </a:lnTo>
                  <a:lnTo>
                    <a:pt x="0" y="211"/>
                  </a:lnTo>
                  <a:lnTo>
                    <a:pt x="30" y="211"/>
                  </a:lnTo>
                  <a:lnTo>
                    <a:pt x="30" y="256"/>
                  </a:lnTo>
                  <a:lnTo>
                    <a:pt x="46" y="256"/>
                  </a:lnTo>
                  <a:lnTo>
                    <a:pt x="91" y="211"/>
                  </a:lnTo>
                  <a:lnTo>
                    <a:pt x="166" y="211"/>
                  </a:lnTo>
                  <a:lnTo>
                    <a:pt x="166" y="136"/>
                  </a:lnTo>
                  <a:lnTo>
                    <a:pt x="211" y="136"/>
                  </a:lnTo>
                  <a:lnTo>
                    <a:pt x="256" y="181"/>
                  </a:lnTo>
                  <a:lnTo>
                    <a:pt x="272" y="181"/>
                  </a:lnTo>
                  <a:lnTo>
                    <a:pt x="272" y="136"/>
                  </a:lnTo>
                  <a:lnTo>
                    <a:pt x="302" y="136"/>
                  </a:lnTo>
                  <a:lnTo>
                    <a:pt x="302" y="1"/>
                  </a:lnTo>
                  <a:lnTo>
                    <a:pt x="121" y="0"/>
                  </a:lnTo>
                  <a:lnTo>
                    <a:pt x="121" y="91"/>
                  </a:lnTo>
                  <a:close/>
                  <a:moveTo>
                    <a:pt x="151" y="197"/>
                  </a:moveTo>
                  <a:lnTo>
                    <a:pt x="83" y="197"/>
                  </a:lnTo>
                  <a:lnTo>
                    <a:pt x="46" y="236"/>
                  </a:lnTo>
                  <a:lnTo>
                    <a:pt x="46" y="197"/>
                  </a:lnTo>
                  <a:lnTo>
                    <a:pt x="16" y="197"/>
                  </a:lnTo>
                  <a:lnTo>
                    <a:pt x="16" y="106"/>
                  </a:lnTo>
                  <a:lnTo>
                    <a:pt x="121" y="106"/>
                  </a:lnTo>
                  <a:lnTo>
                    <a:pt x="121" y="136"/>
                  </a:lnTo>
                  <a:lnTo>
                    <a:pt x="151" y="136"/>
                  </a:lnTo>
                  <a:lnTo>
                    <a:pt x="151" y="197"/>
                  </a:lnTo>
                  <a:close/>
                  <a:moveTo>
                    <a:pt x="136" y="16"/>
                  </a:moveTo>
                  <a:lnTo>
                    <a:pt x="286" y="16"/>
                  </a:lnTo>
                  <a:lnTo>
                    <a:pt x="286" y="121"/>
                  </a:lnTo>
                  <a:lnTo>
                    <a:pt x="256" y="121"/>
                  </a:lnTo>
                  <a:lnTo>
                    <a:pt x="256" y="161"/>
                  </a:lnTo>
                  <a:lnTo>
                    <a:pt x="219" y="121"/>
                  </a:lnTo>
                  <a:lnTo>
                    <a:pt x="136" y="121"/>
                  </a:lnTo>
                  <a:lnTo>
                    <a:pt x="13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1" name="Rectangle 127">
              <a:extLst>
                <a:ext uri="{FF2B5EF4-FFF2-40B4-BE49-F238E27FC236}">
                  <a16:creationId xmlns:a16="http://schemas.microsoft.com/office/drawing/2014/main" id="{31283404-94A1-4DBD-99D3-50ED81C7AF02}"/>
                </a:ext>
              </a:extLst>
            </p:cNvPr>
            <p:cNvSpPr>
              <a:spLocks noChangeArrowheads="1"/>
            </p:cNvSpPr>
            <p:nvPr/>
          </p:nvSpPr>
          <p:spPr bwMode="auto">
            <a:xfrm>
              <a:off x="7070725" y="3875088"/>
              <a:ext cx="192088"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2" name="Rectangle 128">
              <a:extLst>
                <a:ext uri="{FF2B5EF4-FFF2-40B4-BE49-F238E27FC236}">
                  <a16:creationId xmlns:a16="http://schemas.microsoft.com/office/drawing/2014/main" id="{F0635F14-6F0A-41AC-9196-809132059CF4}"/>
                </a:ext>
              </a:extLst>
            </p:cNvPr>
            <p:cNvSpPr>
              <a:spLocks noChangeArrowheads="1"/>
            </p:cNvSpPr>
            <p:nvPr/>
          </p:nvSpPr>
          <p:spPr bwMode="auto">
            <a:xfrm>
              <a:off x="7070725" y="3922713"/>
              <a:ext cx="192088"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73" name="Group 72" descr="Icon: ">
            <a:extLst>
              <a:ext uri="{FF2B5EF4-FFF2-40B4-BE49-F238E27FC236}">
                <a16:creationId xmlns:a16="http://schemas.microsoft.com/office/drawing/2014/main" id="{C37A8D11-A370-4855-9C68-7AF1C02CC495}"/>
              </a:ext>
            </a:extLst>
          </p:cNvPr>
          <p:cNvGrpSpPr>
            <a:grpSpLocks noChangeAspect="1"/>
          </p:cNvGrpSpPr>
          <p:nvPr/>
        </p:nvGrpSpPr>
        <p:grpSpPr>
          <a:xfrm>
            <a:off x="3895235" y="2250207"/>
            <a:ext cx="509726" cy="509726"/>
            <a:chOff x="6958013" y="2325688"/>
            <a:chExt cx="765175" cy="765174"/>
          </a:xfrm>
          <a:solidFill>
            <a:schemeClr val="bg1"/>
          </a:solidFill>
        </p:grpSpPr>
        <p:sp>
          <p:nvSpPr>
            <p:cNvPr id="74" name="Freeform 132">
              <a:extLst>
                <a:ext uri="{FF2B5EF4-FFF2-40B4-BE49-F238E27FC236}">
                  <a16:creationId xmlns:a16="http://schemas.microsoft.com/office/drawing/2014/main" id="{253268EB-A99D-46C3-90FA-3A9CF03FBF2A}"/>
                </a:ext>
              </a:extLst>
            </p:cNvPr>
            <p:cNvSpPr>
              <a:spLocks noEditPoints="1"/>
            </p:cNvSpPr>
            <p:nvPr/>
          </p:nvSpPr>
          <p:spPr bwMode="auto">
            <a:xfrm>
              <a:off x="6958013" y="2325688"/>
              <a:ext cx="765175" cy="765174"/>
            </a:xfrm>
            <a:custGeom>
              <a:avLst/>
              <a:gdLst>
                <a:gd name="T0" fmla="*/ 283 w 565"/>
                <a:gd name="T1" fmla="*/ 0 h 565"/>
                <a:gd name="T2" fmla="*/ 0 w 565"/>
                <a:gd name="T3" fmla="*/ 282 h 565"/>
                <a:gd name="T4" fmla="*/ 283 w 565"/>
                <a:gd name="T5" fmla="*/ 565 h 565"/>
                <a:gd name="T6" fmla="*/ 565 w 565"/>
                <a:gd name="T7" fmla="*/ 282 h 565"/>
                <a:gd name="T8" fmla="*/ 283 w 565"/>
                <a:gd name="T9" fmla="*/ 0 h 565"/>
                <a:gd name="T10" fmla="*/ 283 w 565"/>
                <a:gd name="T11" fmla="*/ 547 h 565"/>
                <a:gd name="T12" fmla="*/ 18 w 565"/>
                <a:gd name="T13" fmla="*/ 282 h 565"/>
                <a:gd name="T14" fmla="*/ 283 w 565"/>
                <a:gd name="T15" fmla="*/ 18 h 565"/>
                <a:gd name="T16" fmla="*/ 547 w 565"/>
                <a:gd name="T17" fmla="*/ 282 h 565"/>
                <a:gd name="T18" fmla="*/ 283 w 565"/>
                <a:gd name="T19" fmla="*/ 547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565">
                  <a:moveTo>
                    <a:pt x="283" y="0"/>
                  </a:moveTo>
                  <a:cubicBezTo>
                    <a:pt x="127" y="0"/>
                    <a:pt x="0" y="126"/>
                    <a:pt x="0" y="282"/>
                  </a:cubicBezTo>
                  <a:cubicBezTo>
                    <a:pt x="0" y="438"/>
                    <a:pt x="127" y="565"/>
                    <a:pt x="283" y="565"/>
                  </a:cubicBezTo>
                  <a:cubicBezTo>
                    <a:pt x="439" y="565"/>
                    <a:pt x="565" y="438"/>
                    <a:pt x="565" y="282"/>
                  </a:cubicBezTo>
                  <a:cubicBezTo>
                    <a:pt x="565" y="126"/>
                    <a:pt x="439" y="0"/>
                    <a:pt x="283" y="0"/>
                  </a:cubicBezTo>
                  <a:close/>
                  <a:moveTo>
                    <a:pt x="283" y="547"/>
                  </a:moveTo>
                  <a:cubicBezTo>
                    <a:pt x="137" y="547"/>
                    <a:pt x="18" y="428"/>
                    <a:pt x="18" y="282"/>
                  </a:cubicBezTo>
                  <a:cubicBezTo>
                    <a:pt x="18" y="136"/>
                    <a:pt x="137" y="18"/>
                    <a:pt x="283" y="18"/>
                  </a:cubicBezTo>
                  <a:cubicBezTo>
                    <a:pt x="429" y="18"/>
                    <a:pt x="547" y="136"/>
                    <a:pt x="547" y="282"/>
                  </a:cubicBezTo>
                  <a:cubicBezTo>
                    <a:pt x="547" y="428"/>
                    <a:pt x="429" y="547"/>
                    <a:pt x="283" y="5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sp>
          <p:nvSpPr>
            <p:cNvPr id="75" name="Freeform 133">
              <a:extLst>
                <a:ext uri="{FF2B5EF4-FFF2-40B4-BE49-F238E27FC236}">
                  <a16:creationId xmlns:a16="http://schemas.microsoft.com/office/drawing/2014/main" id="{75BFACF5-53A5-496B-A211-2BE3B468C831}"/>
                </a:ext>
              </a:extLst>
            </p:cNvPr>
            <p:cNvSpPr>
              <a:spLocks noEditPoints="1"/>
            </p:cNvSpPr>
            <p:nvPr/>
          </p:nvSpPr>
          <p:spPr bwMode="auto">
            <a:xfrm>
              <a:off x="7078663" y="2541588"/>
              <a:ext cx="525463" cy="333375"/>
            </a:xfrm>
            <a:custGeom>
              <a:avLst/>
              <a:gdLst>
                <a:gd name="T0" fmla="*/ 241 w 331"/>
                <a:gd name="T1" fmla="*/ 29 h 210"/>
                <a:gd name="T2" fmla="*/ 241 w 331"/>
                <a:gd name="T3" fmla="*/ 0 h 210"/>
                <a:gd name="T4" fmla="*/ 89 w 331"/>
                <a:gd name="T5" fmla="*/ 0 h 210"/>
                <a:gd name="T6" fmla="*/ 89 w 331"/>
                <a:gd name="T7" fmla="*/ 29 h 210"/>
                <a:gd name="T8" fmla="*/ 0 w 331"/>
                <a:gd name="T9" fmla="*/ 29 h 210"/>
                <a:gd name="T10" fmla="*/ 0 w 331"/>
                <a:gd name="T11" fmla="*/ 150 h 210"/>
                <a:gd name="T12" fmla="*/ 60 w 331"/>
                <a:gd name="T13" fmla="*/ 150 h 210"/>
                <a:gd name="T14" fmla="*/ 60 w 331"/>
                <a:gd name="T15" fmla="*/ 210 h 210"/>
                <a:gd name="T16" fmla="*/ 270 w 331"/>
                <a:gd name="T17" fmla="*/ 210 h 210"/>
                <a:gd name="T18" fmla="*/ 270 w 331"/>
                <a:gd name="T19" fmla="*/ 150 h 210"/>
                <a:gd name="T20" fmla="*/ 331 w 331"/>
                <a:gd name="T21" fmla="*/ 150 h 210"/>
                <a:gd name="T22" fmla="*/ 331 w 331"/>
                <a:gd name="T23" fmla="*/ 29 h 210"/>
                <a:gd name="T24" fmla="*/ 241 w 331"/>
                <a:gd name="T25" fmla="*/ 29 h 210"/>
                <a:gd name="T26" fmla="*/ 105 w 331"/>
                <a:gd name="T27" fmla="*/ 15 h 210"/>
                <a:gd name="T28" fmla="*/ 225 w 331"/>
                <a:gd name="T29" fmla="*/ 15 h 210"/>
                <a:gd name="T30" fmla="*/ 225 w 331"/>
                <a:gd name="T31" fmla="*/ 29 h 210"/>
                <a:gd name="T32" fmla="*/ 180 w 331"/>
                <a:gd name="T33" fmla="*/ 29 h 210"/>
                <a:gd name="T34" fmla="*/ 180 w 331"/>
                <a:gd name="T35" fmla="*/ 59 h 210"/>
                <a:gd name="T36" fmla="*/ 150 w 331"/>
                <a:gd name="T37" fmla="*/ 59 h 210"/>
                <a:gd name="T38" fmla="*/ 150 w 331"/>
                <a:gd name="T39" fmla="*/ 29 h 210"/>
                <a:gd name="T40" fmla="*/ 105 w 331"/>
                <a:gd name="T41" fmla="*/ 29 h 210"/>
                <a:gd name="T42" fmla="*/ 105 w 331"/>
                <a:gd name="T43" fmla="*/ 15 h 210"/>
                <a:gd name="T44" fmla="*/ 14 w 331"/>
                <a:gd name="T45" fmla="*/ 135 h 210"/>
                <a:gd name="T46" fmla="*/ 14 w 331"/>
                <a:gd name="T47" fmla="*/ 45 h 210"/>
                <a:gd name="T48" fmla="*/ 89 w 331"/>
                <a:gd name="T49" fmla="*/ 45 h 210"/>
                <a:gd name="T50" fmla="*/ 89 w 331"/>
                <a:gd name="T51" fmla="*/ 45 h 210"/>
                <a:gd name="T52" fmla="*/ 105 w 331"/>
                <a:gd name="T53" fmla="*/ 45 h 210"/>
                <a:gd name="T54" fmla="*/ 105 w 331"/>
                <a:gd name="T55" fmla="*/ 45 h 210"/>
                <a:gd name="T56" fmla="*/ 135 w 331"/>
                <a:gd name="T57" fmla="*/ 45 h 210"/>
                <a:gd name="T58" fmla="*/ 135 w 331"/>
                <a:gd name="T59" fmla="*/ 59 h 210"/>
                <a:gd name="T60" fmla="*/ 60 w 331"/>
                <a:gd name="T61" fmla="*/ 59 h 210"/>
                <a:gd name="T62" fmla="*/ 60 w 331"/>
                <a:gd name="T63" fmla="*/ 135 h 210"/>
                <a:gd name="T64" fmla="*/ 14 w 331"/>
                <a:gd name="T65" fmla="*/ 135 h 210"/>
                <a:gd name="T66" fmla="*/ 256 w 331"/>
                <a:gd name="T67" fmla="*/ 195 h 210"/>
                <a:gd name="T68" fmla="*/ 75 w 331"/>
                <a:gd name="T69" fmla="*/ 195 h 210"/>
                <a:gd name="T70" fmla="*/ 75 w 331"/>
                <a:gd name="T71" fmla="*/ 75 h 210"/>
                <a:gd name="T72" fmla="*/ 135 w 331"/>
                <a:gd name="T73" fmla="*/ 75 h 210"/>
                <a:gd name="T74" fmla="*/ 150 w 331"/>
                <a:gd name="T75" fmla="*/ 75 h 210"/>
                <a:gd name="T76" fmla="*/ 256 w 331"/>
                <a:gd name="T77" fmla="*/ 75 h 210"/>
                <a:gd name="T78" fmla="*/ 256 w 331"/>
                <a:gd name="T79" fmla="*/ 195 h 210"/>
                <a:gd name="T80" fmla="*/ 316 w 331"/>
                <a:gd name="T81" fmla="*/ 135 h 210"/>
                <a:gd name="T82" fmla="*/ 270 w 331"/>
                <a:gd name="T83" fmla="*/ 135 h 210"/>
                <a:gd name="T84" fmla="*/ 270 w 331"/>
                <a:gd name="T85" fmla="*/ 59 h 210"/>
                <a:gd name="T86" fmla="*/ 195 w 331"/>
                <a:gd name="T87" fmla="*/ 59 h 210"/>
                <a:gd name="T88" fmla="*/ 195 w 331"/>
                <a:gd name="T89" fmla="*/ 45 h 210"/>
                <a:gd name="T90" fmla="*/ 225 w 331"/>
                <a:gd name="T91" fmla="*/ 45 h 210"/>
                <a:gd name="T92" fmla="*/ 225 w 331"/>
                <a:gd name="T93" fmla="*/ 45 h 210"/>
                <a:gd name="T94" fmla="*/ 241 w 331"/>
                <a:gd name="T95" fmla="*/ 45 h 210"/>
                <a:gd name="T96" fmla="*/ 241 w 331"/>
                <a:gd name="T97" fmla="*/ 45 h 210"/>
                <a:gd name="T98" fmla="*/ 316 w 331"/>
                <a:gd name="T99" fmla="*/ 45 h 210"/>
                <a:gd name="T100" fmla="*/ 316 w 331"/>
                <a:gd name="T101" fmla="*/ 13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1" h="210">
                  <a:moveTo>
                    <a:pt x="241" y="29"/>
                  </a:moveTo>
                  <a:lnTo>
                    <a:pt x="241" y="0"/>
                  </a:lnTo>
                  <a:lnTo>
                    <a:pt x="89" y="0"/>
                  </a:lnTo>
                  <a:lnTo>
                    <a:pt x="89" y="29"/>
                  </a:lnTo>
                  <a:lnTo>
                    <a:pt x="0" y="29"/>
                  </a:lnTo>
                  <a:lnTo>
                    <a:pt x="0" y="150"/>
                  </a:lnTo>
                  <a:lnTo>
                    <a:pt x="60" y="150"/>
                  </a:lnTo>
                  <a:lnTo>
                    <a:pt x="60" y="210"/>
                  </a:lnTo>
                  <a:lnTo>
                    <a:pt x="270" y="210"/>
                  </a:lnTo>
                  <a:lnTo>
                    <a:pt x="270" y="150"/>
                  </a:lnTo>
                  <a:lnTo>
                    <a:pt x="331" y="150"/>
                  </a:lnTo>
                  <a:lnTo>
                    <a:pt x="331" y="29"/>
                  </a:lnTo>
                  <a:lnTo>
                    <a:pt x="241" y="29"/>
                  </a:lnTo>
                  <a:close/>
                  <a:moveTo>
                    <a:pt x="105" y="15"/>
                  </a:moveTo>
                  <a:lnTo>
                    <a:pt x="225" y="15"/>
                  </a:lnTo>
                  <a:lnTo>
                    <a:pt x="225" y="29"/>
                  </a:lnTo>
                  <a:lnTo>
                    <a:pt x="180" y="29"/>
                  </a:lnTo>
                  <a:lnTo>
                    <a:pt x="180" y="59"/>
                  </a:lnTo>
                  <a:lnTo>
                    <a:pt x="150" y="59"/>
                  </a:lnTo>
                  <a:lnTo>
                    <a:pt x="150" y="29"/>
                  </a:lnTo>
                  <a:lnTo>
                    <a:pt x="105" y="29"/>
                  </a:lnTo>
                  <a:lnTo>
                    <a:pt x="105" y="15"/>
                  </a:lnTo>
                  <a:close/>
                  <a:moveTo>
                    <a:pt x="14" y="135"/>
                  </a:moveTo>
                  <a:lnTo>
                    <a:pt x="14" y="45"/>
                  </a:lnTo>
                  <a:lnTo>
                    <a:pt x="89" y="45"/>
                  </a:lnTo>
                  <a:lnTo>
                    <a:pt x="89" y="45"/>
                  </a:lnTo>
                  <a:lnTo>
                    <a:pt x="105" y="45"/>
                  </a:lnTo>
                  <a:lnTo>
                    <a:pt x="105" y="45"/>
                  </a:lnTo>
                  <a:lnTo>
                    <a:pt x="135" y="45"/>
                  </a:lnTo>
                  <a:lnTo>
                    <a:pt x="135" y="59"/>
                  </a:lnTo>
                  <a:lnTo>
                    <a:pt x="60" y="59"/>
                  </a:lnTo>
                  <a:lnTo>
                    <a:pt x="60" y="135"/>
                  </a:lnTo>
                  <a:lnTo>
                    <a:pt x="14" y="135"/>
                  </a:lnTo>
                  <a:close/>
                  <a:moveTo>
                    <a:pt x="256" y="195"/>
                  </a:moveTo>
                  <a:lnTo>
                    <a:pt x="75" y="195"/>
                  </a:lnTo>
                  <a:lnTo>
                    <a:pt x="75" y="75"/>
                  </a:lnTo>
                  <a:lnTo>
                    <a:pt x="135" y="75"/>
                  </a:lnTo>
                  <a:lnTo>
                    <a:pt x="150" y="75"/>
                  </a:lnTo>
                  <a:lnTo>
                    <a:pt x="256" y="75"/>
                  </a:lnTo>
                  <a:lnTo>
                    <a:pt x="256" y="195"/>
                  </a:lnTo>
                  <a:close/>
                  <a:moveTo>
                    <a:pt x="316" y="135"/>
                  </a:moveTo>
                  <a:lnTo>
                    <a:pt x="270" y="135"/>
                  </a:lnTo>
                  <a:lnTo>
                    <a:pt x="270" y="59"/>
                  </a:lnTo>
                  <a:lnTo>
                    <a:pt x="195" y="59"/>
                  </a:lnTo>
                  <a:lnTo>
                    <a:pt x="195" y="45"/>
                  </a:lnTo>
                  <a:lnTo>
                    <a:pt x="225" y="45"/>
                  </a:lnTo>
                  <a:lnTo>
                    <a:pt x="225" y="45"/>
                  </a:lnTo>
                  <a:lnTo>
                    <a:pt x="241" y="45"/>
                  </a:lnTo>
                  <a:lnTo>
                    <a:pt x="241" y="45"/>
                  </a:lnTo>
                  <a:lnTo>
                    <a:pt x="316" y="45"/>
                  </a:lnTo>
                  <a:lnTo>
                    <a:pt x="31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76" name="Group 21" descr="Icon: ">
            <a:extLst>
              <a:ext uri="{FF2B5EF4-FFF2-40B4-BE49-F238E27FC236}">
                <a16:creationId xmlns:a16="http://schemas.microsoft.com/office/drawing/2014/main" id="{7E48D64F-ABC4-4ABF-AF6B-0CB539657882}"/>
              </a:ext>
            </a:extLst>
          </p:cNvPr>
          <p:cNvGrpSpPr>
            <a:grpSpLocks noChangeAspect="1"/>
          </p:cNvGrpSpPr>
          <p:nvPr/>
        </p:nvGrpSpPr>
        <p:grpSpPr>
          <a:xfrm>
            <a:off x="3911413" y="2938961"/>
            <a:ext cx="478955" cy="478955"/>
            <a:chOff x="2992437" y="3924301"/>
            <a:chExt cx="1068388" cy="1068387"/>
          </a:xfrm>
          <a:solidFill>
            <a:schemeClr val="bg1"/>
          </a:solidFill>
        </p:grpSpPr>
        <p:sp>
          <p:nvSpPr>
            <p:cNvPr id="77" name="Freeform 5">
              <a:extLst>
                <a:ext uri="{FF2B5EF4-FFF2-40B4-BE49-F238E27FC236}">
                  <a16:creationId xmlns:a16="http://schemas.microsoft.com/office/drawing/2014/main" id="{E45E41DD-B579-4C90-B862-36D610EE35D1}"/>
                </a:ext>
              </a:extLst>
            </p:cNvPr>
            <p:cNvSpPr>
              <a:spLocks noEditPoints="1"/>
            </p:cNvSpPr>
            <p:nvPr/>
          </p:nvSpPr>
          <p:spPr bwMode="auto">
            <a:xfrm>
              <a:off x="2992437" y="3924301"/>
              <a:ext cx="1068388" cy="1068387"/>
            </a:xfrm>
            <a:custGeom>
              <a:avLst/>
              <a:gdLst>
                <a:gd name="T0" fmla="*/ 222 w 444"/>
                <a:gd name="T1" fmla="*/ 0 h 444"/>
                <a:gd name="T2" fmla="*/ 0 w 444"/>
                <a:gd name="T3" fmla="*/ 222 h 444"/>
                <a:gd name="T4" fmla="*/ 222 w 444"/>
                <a:gd name="T5" fmla="*/ 444 h 444"/>
                <a:gd name="T6" fmla="*/ 444 w 444"/>
                <a:gd name="T7" fmla="*/ 222 h 444"/>
                <a:gd name="T8" fmla="*/ 222 w 444"/>
                <a:gd name="T9" fmla="*/ 0 h 444"/>
                <a:gd name="T10" fmla="*/ 222 w 444"/>
                <a:gd name="T11" fmla="*/ 432 h 444"/>
                <a:gd name="T12" fmla="*/ 12 w 444"/>
                <a:gd name="T13" fmla="*/ 222 h 444"/>
                <a:gd name="T14" fmla="*/ 222 w 444"/>
                <a:gd name="T15" fmla="*/ 12 h 444"/>
                <a:gd name="T16" fmla="*/ 432 w 444"/>
                <a:gd name="T17" fmla="*/ 222 h 444"/>
                <a:gd name="T18" fmla="*/ 222 w 444"/>
                <a:gd name="T19" fmla="*/ 43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4">
                  <a:moveTo>
                    <a:pt x="222" y="0"/>
                  </a:moveTo>
                  <a:cubicBezTo>
                    <a:pt x="99" y="0"/>
                    <a:pt x="0" y="99"/>
                    <a:pt x="0" y="222"/>
                  </a:cubicBezTo>
                  <a:cubicBezTo>
                    <a:pt x="0" y="344"/>
                    <a:pt x="99" y="444"/>
                    <a:pt x="222" y="444"/>
                  </a:cubicBezTo>
                  <a:cubicBezTo>
                    <a:pt x="344" y="444"/>
                    <a:pt x="444" y="344"/>
                    <a:pt x="444" y="222"/>
                  </a:cubicBezTo>
                  <a:cubicBezTo>
                    <a:pt x="444" y="99"/>
                    <a:pt x="344" y="0"/>
                    <a:pt x="222" y="0"/>
                  </a:cubicBezTo>
                  <a:close/>
                  <a:moveTo>
                    <a:pt x="222" y="432"/>
                  </a:moveTo>
                  <a:cubicBezTo>
                    <a:pt x="106" y="432"/>
                    <a:pt x="12" y="337"/>
                    <a:pt x="12" y="222"/>
                  </a:cubicBezTo>
                  <a:cubicBezTo>
                    <a:pt x="12" y="106"/>
                    <a:pt x="106" y="12"/>
                    <a:pt x="222" y="12"/>
                  </a:cubicBezTo>
                  <a:cubicBezTo>
                    <a:pt x="338" y="12"/>
                    <a:pt x="432" y="106"/>
                    <a:pt x="432" y="222"/>
                  </a:cubicBezTo>
                  <a:cubicBezTo>
                    <a:pt x="432" y="337"/>
                    <a:pt x="338" y="432"/>
                    <a:pt x="222" y="4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8" name="Freeform 6">
              <a:extLst>
                <a:ext uri="{FF2B5EF4-FFF2-40B4-BE49-F238E27FC236}">
                  <a16:creationId xmlns:a16="http://schemas.microsoft.com/office/drawing/2014/main" id="{DEEFD1F3-168F-4D15-BADB-1EF3F0EE663E}"/>
                </a:ext>
              </a:extLst>
            </p:cNvPr>
            <p:cNvSpPr>
              <a:spLocks noEditPoints="1"/>
            </p:cNvSpPr>
            <p:nvPr/>
          </p:nvSpPr>
          <p:spPr bwMode="auto">
            <a:xfrm>
              <a:off x="3236913" y="4430713"/>
              <a:ext cx="611188" cy="298450"/>
            </a:xfrm>
            <a:custGeom>
              <a:avLst/>
              <a:gdLst>
                <a:gd name="T0" fmla="*/ 233 w 254"/>
                <a:gd name="T1" fmla="*/ 32 h 124"/>
                <a:gd name="T2" fmla="*/ 230 w 254"/>
                <a:gd name="T3" fmla="*/ 32 h 124"/>
                <a:gd name="T4" fmla="*/ 198 w 254"/>
                <a:gd name="T5" fmla="*/ 43 h 124"/>
                <a:gd name="T6" fmla="*/ 183 w 254"/>
                <a:gd name="T7" fmla="*/ 29 h 124"/>
                <a:gd name="T8" fmla="*/ 132 w 254"/>
                <a:gd name="T9" fmla="*/ 29 h 124"/>
                <a:gd name="T10" fmla="*/ 53 w 254"/>
                <a:gd name="T11" fmla="*/ 13 h 124"/>
                <a:gd name="T12" fmla="*/ 39 w 254"/>
                <a:gd name="T13" fmla="*/ 0 h 124"/>
                <a:gd name="T14" fmla="*/ 14 w 254"/>
                <a:gd name="T15" fmla="*/ 0 h 124"/>
                <a:gd name="T16" fmla="*/ 0 w 254"/>
                <a:gd name="T17" fmla="*/ 14 h 124"/>
                <a:gd name="T18" fmla="*/ 0 w 254"/>
                <a:gd name="T19" fmla="*/ 105 h 124"/>
                <a:gd name="T20" fmla="*/ 14 w 254"/>
                <a:gd name="T21" fmla="*/ 119 h 124"/>
                <a:gd name="T22" fmla="*/ 39 w 254"/>
                <a:gd name="T23" fmla="*/ 119 h 124"/>
                <a:gd name="T24" fmla="*/ 53 w 254"/>
                <a:gd name="T25" fmla="*/ 105 h 124"/>
                <a:gd name="T26" fmla="*/ 53 w 254"/>
                <a:gd name="T27" fmla="*/ 96 h 124"/>
                <a:gd name="T28" fmla="*/ 121 w 254"/>
                <a:gd name="T29" fmla="*/ 124 h 124"/>
                <a:gd name="T30" fmla="*/ 122 w 254"/>
                <a:gd name="T31" fmla="*/ 124 h 124"/>
                <a:gd name="T32" fmla="*/ 243 w 254"/>
                <a:gd name="T33" fmla="*/ 71 h 124"/>
                <a:gd name="T34" fmla="*/ 251 w 254"/>
                <a:gd name="T35" fmla="*/ 46 h 124"/>
                <a:gd name="T36" fmla="*/ 233 w 254"/>
                <a:gd name="T37" fmla="*/ 32 h 124"/>
                <a:gd name="T38" fmla="*/ 41 w 254"/>
                <a:gd name="T39" fmla="*/ 105 h 124"/>
                <a:gd name="T40" fmla="*/ 39 w 254"/>
                <a:gd name="T41" fmla="*/ 108 h 124"/>
                <a:gd name="T42" fmla="*/ 14 w 254"/>
                <a:gd name="T43" fmla="*/ 108 h 124"/>
                <a:gd name="T44" fmla="*/ 12 w 254"/>
                <a:gd name="T45" fmla="*/ 105 h 124"/>
                <a:gd name="T46" fmla="*/ 12 w 254"/>
                <a:gd name="T47" fmla="*/ 14 h 124"/>
                <a:gd name="T48" fmla="*/ 14 w 254"/>
                <a:gd name="T49" fmla="*/ 11 h 124"/>
                <a:gd name="T50" fmla="*/ 39 w 254"/>
                <a:gd name="T51" fmla="*/ 11 h 124"/>
                <a:gd name="T52" fmla="*/ 41 w 254"/>
                <a:gd name="T53" fmla="*/ 14 h 124"/>
                <a:gd name="T54" fmla="*/ 41 w 254"/>
                <a:gd name="T55" fmla="*/ 105 h 124"/>
                <a:gd name="T56" fmla="*/ 235 w 254"/>
                <a:gd name="T57" fmla="*/ 62 h 124"/>
                <a:gd name="T58" fmla="*/ 122 w 254"/>
                <a:gd name="T59" fmla="*/ 112 h 124"/>
                <a:gd name="T60" fmla="*/ 121 w 254"/>
                <a:gd name="T61" fmla="*/ 112 h 124"/>
                <a:gd name="T62" fmla="*/ 54 w 254"/>
                <a:gd name="T63" fmla="*/ 82 h 124"/>
                <a:gd name="T64" fmla="*/ 53 w 254"/>
                <a:gd name="T65" fmla="*/ 83 h 124"/>
                <a:gd name="T66" fmla="*/ 53 w 254"/>
                <a:gd name="T67" fmla="*/ 25 h 124"/>
                <a:gd name="T68" fmla="*/ 126 w 254"/>
                <a:gd name="T69" fmla="*/ 38 h 124"/>
                <a:gd name="T70" fmla="*/ 128 w 254"/>
                <a:gd name="T71" fmla="*/ 40 h 124"/>
                <a:gd name="T72" fmla="*/ 183 w 254"/>
                <a:gd name="T73" fmla="*/ 40 h 124"/>
                <a:gd name="T74" fmla="*/ 188 w 254"/>
                <a:gd name="T75" fmla="*/ 53 h 124"/>
                <a:gd name="T76" fmla="*/ 187 w 254"/>
                <a:gd name="T77" fmla="*/ 57 h 124"/>
                <a:gd name="T78" fmla="*/ 181 w 254"/>
                <a:gd name="T79" fmla="*/ 58 h 124"/>
                <a:gd name="T80" fmla="*/ 180 w 254"/>
                <a:gd name="T81" fmla="*/ 57 h 124"/>
                <a:gd name="T82" fmla="*/ 94 w 254"/>
                <a:gd name="T83" fmla="*/ 57 h 124"/>
                <a:gd name="T84" fmla="*/ 94 w 254"/>
                <a:gd name="T85" fmla="*/ 69 h 124"/>
                <a:gd name="T86" fmla="*/ 179 w 254"/>
                <a:gd name="T87" fmla="*/ 69 h 124"/>
                <a:gd name="T88" fmla="*/ 183 w 254"/>
                <a:gd name="T89" fmla="*/ 69 h 124"/>
                <a:gd name="T90" fmla="*/ 194 w 254"/>
                <a:gd name="T91" fmla="*/ 65 h 124"/>
                <a:gd name="T92" fmla="*/ 199 w 254"/>
                <a:gd name="T93" fmla="*/ 55 h 124"/>
                <a:gd name="T94" fmla="*/ 229 w 254"/>
                <a:gd name="T95" fmla="*/ 43 h 124"/>
                <a:gd name="T96" fmla="*/ 233 w 254"/>
                <a:gd name="T97" fmla="*/ 44 h 124"/>
                <a:gd name="T98" fmla="*/ 240 w 254"/>
                <a:gd name="T99" fmla="*/ 50 h 124"/>
                <a:gd name="T100" fmla="*/ 235 w 254"/>
                <a:gd name="T10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24">
                  <a:moveTo>
                    <a:pt x="233" y="32"/>
                  </a:moveTo>
                  <a:cubicBezTo>
                    <a:pt x="232" y="32"/>
                    <a:pt x="231" y="32"/>
                    <a:pt x="230" y="32"/>
                  </a:cubicBezTo>
                  <a:cubicBezTo>
                    <a:pt x="222" y="32"/>
                    <a:pt x="214" y="32"/>
                    <a:pt x="198" y="43"/>
                  </a:cubicBezTo>
                  <a:cubicBezTo>
                    <a:pt x="195" y="30"/>
                    <a:pt x="187" y="29"/>
                    <a:pt x="183" y="29"/>
                  </a:cubicBezTo>
                  <a:cubicBezTo>
                    <a:pt x="132" y="29"/>
                    <a:pt x="132" y="29"/>
                    <a:pt x="132" y="29"/>
                  </a:cubicBezTo>
                  <a:cubicBezTo>
                    <a:pt x="125" y="24"/>
                    <a:pt x="100" y="9"/>
                    <a:pt x="53" y="13"/>
                  </a:cubicBezTo>
                  <a:cubicBezTo>
                    <a:pt x="53" y="6"/>
                    <a:pt x="47" y="0"/>
                    <a:pt x="39" y="0"/>
                  </a:cubicBezTo>
                  <a:cubicBezTo>
                    <a:pt x="14" y="0"/>
                    <a:pt x="14" y="0"/>
                    <a:pt x="14" y="0"/>
                  </a:cubicBezTo>
                  <a:cubicBezTo>
                    <a:pt x="6" y="0"/>
                    <a:pt x="0" y="6"/>
                    <a:pt x="0" y="14"/>
                  </a:cubicBezTo>
                  <a:cubicBezTo>
                    <a:pt x="0" y="105"/>
                    <a:pt x="0" y="105"/>
                    <a:pt x="0" y="105"/>
                  </a:cubicBezTo>
                  <a:cubicBezTo>
                    <a:pt x="0" y="113"/>
                    <a:pt x="6" y="119"/>
                    <a:pt x="14" y="119"/>
                  </a:cubicBezTo>
                  <a:cubicBezTo>
                    <a:pt x="39" y="119"/>
                    <a:pt x="39" y="119"/>
                    <a:pt x="39" y="119"/>
                  </a:cubicBezTo>
                  <a:cubicBezTo>
                    <a:pt x="47" y="119"/>
                    <a:pt x="53" y="113"/>
                    <a:pt x="53" y="105"/>
                  </a:cubicBezTo>
                  <a:cubicBezTo>
                    <a:pt x="53" y="96"/>
                    <a:pt x="53" y="96"/>
                    <a:pt x="53" y="96"/>
                  </a:cubicBezTo>
                  <a:cubicBezTo>
                    <a:pt x="65" y="106"/>
                    <a:pt x="93" y="124"/>
                    <a:pt x="121" y="124"/>
                  </a:cubicBezTo>
                  <a:cubicBezTo>
                    <a:pt x="121" y="124"/>
                    <a:pt x="122" y="124"/>
                    <a:pt x="122" y="124"/>
                  </a:cubicBezTo>
                  <a:cubicBezTo>
                    <a:pt x="159" y="123"/>
                    <a:pt x="224" y="88"/>
                    <a:pt x="243" y="71"/>
                  </a:cubicBezTo>
                  <a:cubicBezTo>
                    <a:pt x="254" y="60"/>
                    <a:pt x="253" y="50"/>
                    <a:pt x="251" y="46"/>
                  </a:cubicBezTo>
                  <a:cubicBezTo>
                    <a:pt x="248" y="37"/>
                    <a:pt x="239" y="32"/>
                    <a:pt x="233" y="32"/>
                  </a:cubicBezTo>
                  <a:close/>
                  <a:moveTo>
                    <a:pt x="41" y="105"/>
                  </a:moveTo>
                  <a:cubicBezTo>
                    <a:pt x="41" y="106"/>
                    <a:pt x="40" y="108"/>
                    <a:pt x="39" y="108"/>
                  </a:cubicBezTo>
                  <a:cubicBezTo>
                    <a:pt x="14" y="108"/>
                    <a:pt x="14" y="108"/>
                    <a:pt x="14" y="108"/>
                  </a:cubicBezTo>
                  <a:cubicBezTo>
                    <a:pt x="13" y="108"/>
                    <a:pt x="12" y="106"/>
                    <a:pt x="12" y="105"/>
                  </a:cubicBezTo>
                  <a:cubicBezTo>
                    <a:pt x="12" y="14"/>
                    <a:pt x="12" y="14"/>
                    <a:pt x="12" y="14"/>
                  </a:cubicBezTo>
                  <a:cubicBezTo>
                    <a:pt x="12" y="12"/>
                    <a:pt x="13" y="11"/>
                    <a:pt x="14" y="11"/>
                  </a:cubicBezTo>
                  <a:cubicBezTo>
                    <a:pt x="39" y="11"/>
                    <a:pt x="39" y="11"/>
                    <a:pt x="39" y="11"/>
                  </a:cubicBezTo>
                  <a:cubicBezTo>
                    <a:pt x="40" y="11"/>
                    <a:pt x="41" y="12"/>
                    <a:pt x="41" y="14"/>
                  </a:cubicBezTo>
                  <a:lnTo>
                    <a:pt x="41" y="105"/>
                  </a:lnTo>
                  <a:close/>
                  <a:moveTo>
                    <a:pt x="235" y="62"/>
                  </a:moveTo>
                  <a:cubicBezTo>
                    <a:pt x="217" y="79"/>
                    <a:pt x="155" y="111"/>
                    <a:pt x="122" y="112"/>
                  </a:cubicBezTo>
                  <a:cubicBezTo>
                    <a:pt x="122" y="112"/>
                    <a:pt x="121" y="112"/>
                    <a:pt x="121" y="112"/>
                  </a:cubicBezTo>
                  <a:cubicBezTo>
                    <a:pt x="89" y="112"/>
                    <a:pt x="54" y="82"/>
                    <a:pt x="54" y="82"/>
                  </a:cubicBezTo>
                  <a:cubicBezTo>
                    <a:pt x="53" y="83"/>
                    <a:pt x="53" y="83"/>
                    <a:pt x="53" y="83"/>
                  </a:cubicBezTo>
                  <a:cubicBezTo>
                    <a:pt x="53" y="25"/>
                    <a:pt x="53" y="25"/>
                    <a:pt x="53" y="25"/>
                  </a:cubicBezTo>
                  <a:cubicBezTo>
                    <a:pt x="103" y="20"/>
                    <a:pt x="126" y="38"/>
                    <a:pt x="126" y="38"/>
                  </a:cubicBezTo>
                  <a:cubicBezTo>
                    <a:pt x="128" y="40"/>
                    <a:pt x="128" y="40"/>
                    <a:pt x="128" y="40"/>
                  </a:cubicBezTo>
                  <a:cubicBezTo>
                    <a:pt x="183" y="40"/>
                    <a:pt x="183" y="40"/>
                    <a:pt x="183" y="40"/>
                  </a:cubicBezTo>
                  <a:cubicBezTo>
                    <a:pt x="186" y="40"/>
                    <a:pt x="187" y="47"/>
                    <a:pt x="188" y="53"/>
                  </a:cubicBezTo>
                  <a:cubicBezTo>
                    <a:pt x="188" y="54"/>
                    <a:pt x="187" y="56"/>
                    <a:pt x="187" y="57"/>
                  </a:cubicBezTo>
                  <a:cubicBezTo>
                    <a:pt x="185" y="58"/>
                    <a:pt x="182" y="58"/>
                    <a:pt x="181" y="58"/>
                  </a:cubicBezTo>
                  <a:cubicBezTo>
                    <a:pt x="180" y="57"/>
                    <a:pt x="180" y="57"/>
                    <a:pt x="180" y="57"/>
                  </a:cubicBezTo>
                  <a:cubicBezTo>
                    <a:pt x="94" y="57"/>
                    <a:pt x="94" y="57"/>
                    <a:pt x="94" y="57"/>
                  </a:cubicBezTo>
                  <a:cubicBezTo>
                    <a:pt x="94" y="69"/>
                    <a:pt x="94" y="69"/>
                    <a:pt x="94" y="69"/>
                  </a:cubicBezTo>
                  <a:cubicBezTo>
                    <a:pt x="179" y="69"/>
                    <a:pt x="179" y="69"/>
                    <a:pt x="179" y="69"/>
                  </a:cubicBezTo>
                  <a:cubicBezTo>
                    <a:pt x="180" y="69"/>
                    <a:pt x="181" y="69"/>
                    <a:pt x="183" y="69"/>
                  </a:cubicBezTo>
                  <a:cubicBezTo>
                    <a:pt x="186" y="69"/>
                    <a:pt x="190" y="68"/>
                    <a:pt x="194" y="65"/>
                  </a:cubicBezTo>
                  <a:cubicBezTo>
                    <a:pt x="196" y="64"/>
                    <a:pt x="199" y="61"/>
                    <a:pt x="199" y="55"/>
                  </a:cubicBezTo>
                  <a:cubicBezTo>
                    <a:pt x="217" y="43"/>
                    <a:pt x="223" y="43"/>
                    <a:pt x="229" y="43"/>
                  </a:cubicBezTo>
                  <a:cubicBezTo>
                    <a:pt x="230" y="43"/>
                    <a:pt x="231" y="44"/>
                    <a:pt x="233" y="44"/>
                  </a:cubicBezTo>
                  <a:cubicBezTo>
                    <a:pt x="234" y="44"/>
                    <a:pt x="239" y="46"/>
                    <a:pt x="240" y="50"/>
                  </a:cubicBezTo>
                  <a:cubicBezTo>
                    <a:pt x="242" y="54"/>
                    <a:pt x="238" y="59"/>
                    <a:pt x="2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9" name="Freeform 7">
              <a:extLst>
                <a:ext uri="{FF2B5EF4-FFF2-40B4-BE49-F238E27FC236}">
                  <a16:creationId xmlns:a16="http://schemas.microsoft.com/office/drawing/2014/main" id="{5CB8BC29-35E7-4961-B58D-CF2BAEFE3F08}"/>
                </a:ext>
              </a:extLst>
            </p:cNvPr>
            <p:cNvSpPr>
              <a:spLocks noEditPoints="1"/>
            </p:cNvSpPr>
            <p:nvPr/>
          </p:nvSpPr>
          <p:spPr bwMode="auto">
            <a:xfrm>
              <a:off x="3449638" y="4125913"/>
              <a:ext cx="307975" cy="304800"/>
            </a:xfrm>
            <a:custGeom>
              <a:avLst/>
              <a:gdLst>
                <a:gd name="T0" fmla="*/ 64 w 128"/>
                <a:gd name="T1" fmla="*/ 127 h 127"/>
                <a:gd name="T2" fmla="*/ 128 w 128"/>
                <a:gd name="T3" fmla="*/ 63 h 127"/>
                <a:gd name="T4" fmla="*/ 64 w 128"/>
                <a:gd name="T5" fmla="*/ 0 h 127"/>
                <a:gd name="T6" fmla="*/ 0 w 128"/>
                <a:gd name="T7" fmla="*/ 63 h 127"/>
                <a:gd name="T8" fmla="*/ 64 w 128"/>
                <a:gd name="T9" fmla="*/ 127 h 127"/>
                <a:gd name="T10" fmla="*/ 64 w 128"/>
                <a:gd name="T11" fmla="*/ 11 h 127"/>
                <a:gd name="T12" fmla="*/ 116 w 128"/>
                <a:gd name="T13" fmla="*/ 63 h 127"/>
                <a:gd name="T14" fmla="*/ 64 w 128"/>
                <a:gd name="T15" fmla="*/ 115 h 127"/>
                <a:gd name="T16" fmla="*/ 11 w 128"/>
                <a:gd name="T17" fmla="*/ 63 h 127"/>
                <a:gd name="T18" fmla="*/ 64 w 128"/>
                <a:gd name="T1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7">
                  <a:moveTo>
                    <a:pt x="64" y="127"/>
                  </a:moveTo>
                  <a:cubicBezTo>
                    <a:pt x="99" y="127"/>
                    <a:pt x="128" y="98"/>
                    <a:pt x="128" y="63"/>
                  </a:cubicBezTo>
                  <a:cubicBezTo>
                    <a:pt x="128" y="28"/>
                    <a:pt x="99" y="0"/>
                    <a:pt x="64" y="0"/>
                  </a:cubicBezTo>
                  <a:cubicBezTo>
                    <a:pt x="28" y="0"/>
                    <a:pt x="0" y="28"/>
                    <a:pt x="0" y="63"/>
                  </a:cubicBezTo>
                  <a:cubicBezTo>
                    <a:pt x="0" y="98"/>
                    <a:pt x="28" y="127"/>
                    <a:pt x="64" y="127"/>
                  </a:cubicBezTo>
                  <a:close/>
                  <a:moveTo>
                    <a:pt x="64" y="11"/>
                  </a:moveTo>
                  <a:cubicBezTo>
                    <a:pt x="92" y="11"/>
                    <a:pt x="116" y="34"/>
                    <a:pt x="116" y="63"/>
                  </a:cubicBezTo>
                  <a:cubicBezTo>
                    <a:pt x="116" y="92"/>
                    <a:pt x="92" y="115"/>
                    <a:pt x="64" y="115"/>
                  </a:cubicBezTo>
                  <a:cubicBezTo>
                    <a:pt x="35" y="115"/>
                    <a:pt x="11" y="92"/>
                    <a:pt x="11" y="63"/>
                  </a:cubicBezTo>
                  <a:cubicBezTo>
                    <a:pt x="11" y="34"/>
                    <a:pt x="35" y="11"/>
                    <a:pt x="6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80" name="Freeform 8">
              <a:extLst>
                <a:ext uri="{FF2B5EF4-FFF2-40B4-BE49-F238E27FC236}">
                  <a16:creationId xmlns:a16="http://schemas.microsoft.com/office/drawing/2014/main" id="{800A5DB8-08AA-4EB0-B945-0C1B48B41E10}"/>
                </a:ext>
              </a:extLst>
            </p:cNvPr>
            <p:cNvSpPr>
              <a:spLocks/>
            </p:cNvSpPr>
            <p:nvPr/>
          </p:nvSpPr>
          <p:spPr bwMode="auto">
            <a:xfrm>
              <a:off x="3554413" y="4191000"/>
              <a:ext cx="101600" cy="177800"/>
            </a:xfrm>
            <a:custGeom>
              <a:avLst/>
              <a:gdLst>
                <a:gd name="T0" fmla="*/ 14 w 42"/>
                <a:gd name="T1" fmla="*/ 42 h 74"/>
                <a:gd name="T2" fmla="*/ 27 w 42"/>
                <a:gd name="T3" fmla="*/ 43 h 74"/>
                <a:gd name="T4" fmla="*/ 33 w 42"/>
                <a:gd name="T5" fmla="*/ 49 h 74"/>
                <a:gd name="T6" fmla="*/ 27 w 42"/>
                <a:gd name="T7" fmla="*/ 55 h 74"/>
                <a:gd name="T8" fmla="*/ 4 w 42"/>
                <a:gd name="T9" fmla="*/ 55 h 74"/>
                <a:gd name="T10" fmla="*/ 1 w 42"/>
                <a:gd name="T11" fmla="*/ 59 h 74"/>
                <a:gd name="T12" fmla="*/ 1 w 42"/>
                <a:gd name="T13" fmla="*/ 61 h 74"/>
                <a:gd name="T14" fmla="*/ 4 w 42"/>
                <a:gd name="T15" fmla="*/ 64 h 74"/>
                <a:gd name="T16" fmla="*/ 4 w 42"/>
                <a:gd name="T17" fmla="*/ 65 h 74"/>
                <a:gd name="T18" fmla="*/ 16 w 42"/>
                <a:gd name="T19" fmla="*/ 65 h 74"/>
                <a:gd name="T20" fmla="*/ 16 w 42"/>
                <a:gd name="T21" fmla="*/ 70 h 74"/>
                <a:gd name="T22" fmla="*/ 20 w 42"/>
                <a:gd name="T23" fmla="*/ 74 h 74"/>
                <a:gd name="T24" fmla="*/ 21 w 42"/>
                <a:gd name="T25" fmla="*/ 74 h 74"/>
                <a:gd name="T26" fmla="*/ 25 w 42"/>
                <a:gd name="T27" fmla="*/ 70 h 74"/>
                <a:gd name="T28" fmla="*/ 25 w 42"/>
                <a:gd name="T29" fmla="*/ 65 h 74"/>
                <a:gd name="T30" fmla="*/ 27 w 42"/>
                <a:gd name="T31" fmla="*/ 65 h 74"/>
                <a:gd name="T32" fmla="*/ 42 w 42"/>
                <a:gd name="T33" fmla="*/ 49 h 74"/>
                <a:gd name="T34" fmla="*/ 27 w 42"/>
                <a:gd name="T35" fmla="*/ 33 h 74"/>
                <a:gd name="T36" fmla="*/ 15 w 42"/>
                <a:gd name="T37" fmla="*/ 33 h 74"/>
                <a:gd name="T38" fmla="*/ 9 w 42"/>
                <a:gd name="T39" fmla="*/ 26 h 74"/>
                <a:gd name="T40" fmla="*/ 15 w 42"/>
                <a:gd name="T41" fmla="*/ 20 h 74"/>
                <a:gd name="T42" fmla="*/ 29 w 42"/>
                <a:gd name="T43" fmla="*/ 20 h 74"/>
                <a:gd name="T44" fmla="*/ 30 w 42"/>
                <a:gd name="T45" fmla="*/ 20 h 74"/>
                <a:gd name="T46" fmla="*/ 37 w 42"/>
                <a:gd name="T47" fmla="*/ 20 h 74"/>
                <a:gd name="T48" fmla="*/ 41 w 42"/>
                <a:gd name="T49" fmla="*/ 16 h 74"/>
                <a:gd name="T50" fmla="*/ 41 w 42"/>
                <a:gd name="T51" fmla="*/ 15 h 74"/>
                <a:gd name="T52" fmla="*/ 37 w 42"/>
                <a:gd name="T53" fmla="*/ 11 h 74"/>
                <a:gd name="T54" fmla="*/ 37 w 42"/>
                <a:gd name="T55" fmla="*/ 11 h 74"/>
                <a:gd name="T56" fmla="*/ 25 w 42"/>
                <a:gd name="T57" fmla="*/ 11 h 74"/>
                <a:gd name="T58" fmla="*/ 25 w 42"/>
                <a:gd name="T59" fmla="*/ 4 h 74"/>
                <a:gd name="T60" fmla="*/ 21 w 42"/>
                <a:gd name="T61" fmla="*/ 0 h 74"/>
                <a:gd name="T62" fmla="*/ 20 w 42"/>
                <a:gd name="T63" fmla="*/ 0 h 74"/>
                <a:gd name="T64" fmla="*/ 16 w 42"/>
                <a:gd name="T65" fmla="*/ 4 h 74"/>
                <a:gd name="T66" fmla="*/ 16 w 42"/>
                <a:gd name="T67" fmla="*/ 11 h 74"/>
                <a:gd name="T68" fmla="*/ 15 w 42"/>
                <a:gd name="T69" fmla="*/ 11 h 74"/>
                <a:gd name="T70" fmla="*/ 0 w 42"/>
                <a:gd name="T71" fmla="*/ 26 h 74"/>
                <a:gd name="T72" fmla="*/ 14 w 42"/>
                <a:gd name="T73" fmla="*/ 4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74">
                  <a:moveTo>
                    <a:pt x="14" y="42"/>
                  </a:moveTo>
                  <a:cubicBezTo>
                    <a:pt x="27" y="43"/>
                    <a:pt x="27" y="43"/>
                    <a:pt x="27" y="43"/>
                  </a:cubicBezTo>
                  <a:cubicBezTo>
                    <a:pt x="30" y="43"/>
                    <a:pt x="33" y="46"/>
                    <a:pt x="33" y="49"/>
                  </a:cubicBezTo>
                  <a:cubicBezTo>
                    <a:pt x="33" y="53"/>
                    <a:pt x="30" y="55"/>
                    <a:pt x="27" y="55"/>
                  </a:cubicBezTo>
                  <a:cubicBezTo>
                    <a:pt x="4" y="55"/>
                    <a:pt x="4" y="55"/>
                    <a:pt x="4" y="55"/>
                  </a:cubicBezTo>
                  <a:cubicBezTo>
                    <a:pt x="2" y="56"/>
                    <a:pt x="1" y="57"/>
                    <a:pt x="1" y="59"/>
                  </a:cubicBezTo>
                  <a:cubicBezTo>
                    <a:pt x="1" y="61"/>
                    <a:pt x="1" y="61"/>
                    <a:pt x="1" y="61"/>
                  </a:cubicBezTo>
                  <a:cubicBezTo>
                    <a:pt x="1" y="63"/>
                    <a:pt x="2" y="64"/>
                    <a:pt x="4" y="64"/>
                  </a:cubicBezTo>
                  <a:cubicBezTo>
                    <a:pt x="4" y="65"/>
                    <a:pt x="4" y="65"/>
                    <a:pt x="4" y="65"/>
                  </a:cubicBezTo>
                  <a:cubicBezTo>
                    <a:pt x="16" y="65"/>
                    <a:pt x="16" y="65"/>
                    <a:pt x="16" y="65"/>
                  </a:cubicBezTo>
                  <a:cubicBezTo>
                    <a:pt x="16" y="70"/>
                    <a:pt x="16" y="70"/>
                    <a:pt x="16" y="70"/>
                  </a:cubicBezTo>
                  <a:cubicBezTo>
                    <a:pt x="16" y="72"/>
                    <a:pt x="18" y="74"/>
                    <a:pt x="20" y="74"/>
                  </a:cubicBezTo>
                  <a:cubicBezTo>
                    <a:pt x="21" y="74"/>
                    <a:pt x="21" y="74"/>
                    <a:pt x="21" y="74"/>
                  </a:cubicBezTo>
                  <a:cubicBezTo>
                    <a:pt x="23" y="74"/>
                    <a:pt x="25" y="72"/>
                    <a:pt x="25" y="70"/>
                  </a:cubicBezTo>
                  <a:cubicBezTo>
                    <a:pt x="25" y="65"/>
                    <a:pt x="25" y="65"/>
                    <a:pt x="25" y="65"/>
                  </a:cubicBezTo>
                  <a:cubicBezTo>
                    <a:pt x="27" y="65"/>
                    <a:pt x="27" y="65"/>
                    <a:pt x="27" y="65"/>
                  </a:cubicBezTo>
                  <a:cubicBezTo>
                    <a:pt x="35" y="65"/>
                    <a:pt x="42" y="58"/>
                    <a:pt x="42" y="49"/>
                  </a:cubicBezTo>
                  <a:cubicBezTo>
                    <a:pt x="42" y="40"/>
                    <a:pt x="35" y="33"/>
                    <a:pt x="27" y="33"/>
                  </a:cubicBezTo>
                  <a:cubicBezTo>
                    <a:pt x="15" y="33"/>
                    <a:pt x="15" y="33"/>
                    <a:pt x="15" y="33"/>
                  </a:cubicBezTo>
                  <a:cubicBezTo>
                    <a:pt x="11" y="33"/>
                    <a:pt x="9" y="30"/>
                    <a:pt x="9" y="26"/>
                  </a:cubicBezTo>
                  <a:cubicBezTo>
                    <a:pt x="9" y="23"/>
                    <a:pt x="11" y="20"/>
                    <a:pt x="15" y="20"/>
                  </a:cubicBezTo>
                  <a:cubicBezTo>
                    <a:pt x="29" y="20"/>
                    <a:pt x="29" y="20"/>
                    <a:pt x="29" y="20"/>
                  </a:cubicBezTo>
                  <a:cubicBezTo>
                    <a:pt x="30" y="20"/>
                    <a:pt x="30" y="20"/>
                    <a:pt x="30" y="20"/>
                  </a:cubicBezTo>
                  <a:cubicBezTo>
                    <a:pt x="37" y="20"/>
                    <a:pt x="37" y="20"/>
                    <a:pt x="37" y="20"/>
                  </a:cubicBezTo>
                  <a:cubicBezTo>
                    <a:pt x="39" y="20"/>
                    <a:pt x="41" y="18"/>
                    <a:pt x="41" y="16"/>
                  </a:cubicBezTo>
                  <a:cubicBezTo>
                    <a:pt x="41" y="15"/>
                    <a:pt x="41" y="15"/>
                    <a:pt x="41" y="15"/>
                  </a:cubicBezTo>
                  <a:cubicBezTo>
                    <a:pt x="41" y="13"/>
                    <a:pt x="39" y="11"/>
                    <a:pt x="37" y="11"/>
                  </a:cubicBezTo>
                  <a:cubicBezTo>
                    <a:pt x="37" y="11"/>
                    <a:pt x="37" y="11"/>
                    <a:pt x="37" y="11"/>
                  </a:cubicBezTo>
                  <a:cubicBezTo>
                    <a:pt x="25" y="11"/>
                    <a:pt x="25" y="11"/>
                    <a:pt x="25" y="11"/>
                  </a:cubicBezTo>
                  <a:cubicBezTo>
                    <a:pt x="25" y="4"/>
                    <a:pt x="25" y="4"/>
                    <a:pt x="25" y="4"/>
                  </a:cubicBezTo>
                  <a:cubicBezTo>
                    <a:pt x="25" y="2"/>
                    <a:pt x="23" y="0"/>
                    <a:pt x="21" y="0"/>
                  </a:cubicBezTo>
                  <a:cubicBezTo>
                    <a:pt x="20" y="0"/>
                    <a:pt x="20" y="0"/>
                    <a:pt x="20" y="0"/>
                  </a:cubicBezTo>
                  <a:cubicBezTo>
                    <a:pt x="18" y="0"/>
                    <a:pt x="16" y="2"/>
                    <a:pt x="16" y="4"/>
                  </a:cubicBezTo>
                  <a:cubicBezTo>
                    <a:pt x="16" y="11"/>
                    <a:pt x="16" y="11"/>
                    <a:pt x="16" y="11"/>
                  </a:cubicBezTo>
                  <a:cubicBezTo>
                    <a:pt x="15" y="11"/>
                    <a:pt x="15" y="11"/>
                    <a:pt x="15" y="11"/>
                  </a:cubicBezTo>
                  <a:cubicBezTo>
                    <a:pt x="7" y="11"/>
                    <a:pt x="0" y="18"/>
                    <a:pt x="0" y="26"/>
                  </a:cubicBezTo>
                  <a:cubicBezTo>
                    <a:pt x="0" y="35"/>
                    <a:pt x="6" y="42"/>
                    <a:pt x="1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81" name="Group 134" descr="Icon: ">
            <a:extLst>
              <a:ext uri="{FF2B5EF4-FFF2-40B4-BE49-F238E27FC236}">
                <a16:creationId xmlns:a16="http://schemas.microsoft.com/office/drawing/2014/main" id="{0C628150-6A90-4E5A-A284-FA961A3FBB0B}"/>
              </a:ext>
            </a:extLst>
          </p:cNvPr>
          <p:cNvGrpSpPr>
            <a:grpSpLocks noChangeAspect="1"/>
          </p:cNvGrpSpPr>
          <p:nvPr/>
        </p:nvGrpSpPr>
        <p:grpSpPr>
          <a:xfrm>
            <a:off x="3921892" y="3593594"/>
            <a:ext cx="488392" cy="488392"/>
            <a:chOff x="12442825" y="2132013"/>
            <a:chExt cx="2138362" cy="2138363"/>
          </a:xfrm>
          <a:solidFill>
            <a:schemeClr val="bg1"/>
          </a:solidFill>
        </p:grpSpPr>
        <p:sp>
          <p:nvSpPr>
            <p:cNvPr id="82" name="Freeform 43">
              <a:extLst>
                <a:ext uri="{FF2B5EF4-FFF2-40B4-BE49-F238E27FC236}">
                  <a16:creationId xmlns:a16="http://schemas.microsoft.com/office/drawing/2014/main" id="{9445F700-A96B-45CC-9C91-99D6BCDFB6AB}"/>
                </a:ext>
              </a:extLst>
            </p:cNvPr>
            <p:cNvSpPr>
              <a:spLocks noEditPoints="1"/>
            </p:cNvSpPr>
            <p:nvPr/>
          </p:nvSpPr>
          <p:spPr bwMode="auto">
            <a:xfrm>
              <a:off x="12442825" y="2132013"/>
              <a:ext cx="2138362" cy="2138363"/>
            </a:xfrm>
            <a:custGeom>
              <a:avLst/>
              <a:gdLst>
                <a:gd name="T0" fmla="*/ 282 w 565"/>
                <a:gd name="T1" fmla="*/ 0 h 565"/>
                <a:gd name="T2" fmla="*/ 0 w 565"/>
                <a:gd name="T3" fmla="*/ 282 h 565"/>
                <a:gd name="T4" fmla="*/ 282 w 565"/>
                <a:gd name="T5" fmla="*/ 565 h 565"/>
                <a:gd name="T6" fmla="*/ 565 w 565"/>
                <a:gd name="T7" fmla="*/ 282 h 565"/>
                <a:gd name="T8" fmla="*/ 282 w 565"/>
                <a:gd name="T9" fmla="*/ 0 h 565"/>
                <a:gd name="T10" fmla="*/ 282 w 565"/>
                <a:gd name="T11" fmla="*/ 18 h 565"/>
                <a:gd name="T12" fmla="*/ 547 w 565"/>
                <a:gd name="T13" fmla="*/ 282 h 565"/>
                <a:gd name="T14" fmla="*/ 282 w 565"/>
                <a:gd name="T15" fmla="*/ 547 h 565"/>
                <a:gd name="T16" fmla="*/ 18 w 565"/>
                <a:gd name="T17" fmla="*/ 282 h 565"/>
                <a:gd name="T18" fmla="*/ 282 w 565"/>
                <a:gd name="T19" fmla="*/ 18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565">
                  <a:moveTo>
                    <a:pt x="282" y="0"/>
                  </a:moveTo>
                  <a:cubicBezTo>
                    <a:pt x="126" y="0"/>
                    <a:pt x="0" y="126"/>
                    <a:pt x="0" y="282"/>
                  </a:cubicBezTo>
                  <a:cubicBezTo>
                    <a:pt x="0" y="438"/>
                    <a:pt x="126" y="565"/>
                    <a:pt x="282" y="565"/>
                  </a:cubicBezTo>
                  <a:cubicBezTo>
                    <a:pt x="438" y="565"/>
                    <a:pt x="565" y="438"/>
                    <a:pt x="565" y="282"/>
                  </a:cubicBezTo>
                  <a:cubicBezTo>
                    <a:pt x="565" y="126"/>
                    <a:pt x="438" y="0"/>
                    <a:pt x="282" y="0"/>
                  </a:cubicBezTo>
                  <a:moveTo>
                    <a:pt x="282" y="18"/>
                  </a:moveTo>
                  <a:cubicBezTo>
                    <a:pt x="428" y="18"/>
                    <a:pt x="547" y="136"/>
                    <a:pt x="547" y="282"/>
                  </a:cubicBezTo>
                  <a:cubicBezTo>
                    <a:pt x="547" y="428"/>
                    <a:pt x="428" y="547"/>
                    <a:pt x="282" y="547"/>
                  </a:cubicBezTo>
                  <a:cubicBezTo>
                    <a:pt x="136" y="547"/>
                    <a:pt x="18" y="428"/>
                    <a:pt x="18" y="282"/>
                  </a:cubicBezTo>
                  <a:cubicBezTo>
                    <a:pt x="18" y="136"/>
                    <a:pt x="136" y="18"/>
                    <a:pt x="282"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sp>
          <p:nvSpPr>
            <p:cNvPr id="83" name="Freeform 44">
              <a:extLst>
                <a:ext uri="{FF2B5EF4-FFF2-40B4-BE49-F238E27FC236}">
                  <a16:creationId xmlns:a16="http://schemas.microsoft.com/office/drawing/2014/main" id="{2FDEA40C-71AF-4FC6-9D65-BDB91CEF57FB}"/>
                </a:ext>
              </a:extLst>
            </p:cNvPr>
            <p:cNvSpPr>
              <a:spLocks noEditPoints="1"/>
            </p:cNvSpPr>
            <p:nvPr/>
          </p:nvSpPr>
          <p:spPr bwMode="auto">
            <a:xfrm>
              <a:off x="13344525" y="2938463"/>
              <a:ext cx="358775" cy="400050"/>
            </a:xfrm>
            <a:custGeom>
              <a:avLst/>
              <a:gdLst>
                <a:gd name="T0" fmla="*/ 62 w 95"/>
                <a:gd name="T1" fmla="*/ 65 h 106"/>
                <a:gd name="T2" fmla="*/ 51 w 95"/>
                <a:gd name="T3" fmla="*/ 87 h 106"/>
                <a:gd name="T4" fmla="*/ 51 w 95"/>
                <a:gd name="T5" fmla="*/ 88 h 106"/>
                <a:gd name="T6" fmla="*/ 39 w 95"/>
                <a:gd name="T7" fmla="*/ 88 h 106"/>
                <a:gd name="T8" fmla="*/ 39 w 95"/>
                <a:gd name="T9" fmla="*/ 87 h 106"/>
                <a:gd name="T10" fmla="*/ 29 w 95"/>
                <a:gd name="T11" fmla="*/ 65 h 106"/>
                <a:gd name="T12" fmla="*/ 20 w 95"/>
                <a:gd name="T13" fmla="*/ 43 h 106"/>
                <a:gd name="T14" fmla="*/ 44 w 95"/>
                <a:gd name="T15" fmla="*/ 19 h 106"/>
                <a:gd name="T16" fmla="*/ 71 w 95"/>
                <a:gd name="T17" fmla="*/ 44 h 106"/>
                <a:gd name="T18" fmla="*/ 62 w 95"/>
                <a:gd name="T19" fmla="*/ 65 h 106"/>
                <a:gd name="T20" fmla="*/ 43 w 95"/>
                <a:gd name="T21" fmla="*/ 1 h 106"/>
                <a:gd name="T22" fmla="*/ 1 w 95"/>
                <a:gd name="T23" fmla="*/ 47 h 106"/>
                <a:gd name="T24" fmla="*/ 17 w 95"/>
                <a:gd name="T25" fmla="*/ 79 h 106"/>
                <a:gd name="T26" fmla="*/ 20 w 95"/>
                <a:gd name="T27" fmla="*/ 87 h 106"/>
                <a:gd name="T28" fmla="*/ 20 w 95"/>
                <a:gd name="T29" fmla="*/ 93 h 106"/>
                <a:gd name="T30" fmla="*/ 28 w 95"/>
                <a:gd name="T31" fmla="*/ 105 h 106"/>
                <a:gd name="T32" fmla="*/ 36 w 95"/>
                <a:gd name="T33" fmla="*/ 106 h 106"/>
                <a:gd name="T34" fmla="*/ 54 w 95"/>
                <a:gd name="T35" fmla="*/ 106 h 106"/>
                <a:gd name="T36" fmla="*/ 62 w 95"/>
                <a:gd name="T37" fmla="*/ 105 h 106"/>
                <a:gd name="T38" fmla="*/ 70 w 95"/>
                <a:gd name="T39" fmla="*/ 93 h 106"/>
                <a:gd name="T40" fmla="*/ 70 w 95"/>
                <a:gd name="T41" fmla="*/ 87 h 106"/>
                <a:gd name="T42" fmla="*/ 73 w 95"/>
                <a:gd name="T43" fmla="*/ 79 h 106"/>
                <a:gd name="T44" fmla="*/ 79 w 95"/>
                <a:gd name="T45" fmla="*/ 16 h 106"/>
                <a:gd name="T46" fmla="*/ 43 w 95"/>
                <a:gd name="T47" fmla="*/ 0 h 106"/>
                <a:gd name="T48" fmla="*/ 43 w 95"/>
                <a:gd name="T4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5" h="106">
                  <a:moveTo>
                    <a:pt x="62" y="65"/>
                  </a:moveTo>
                  <a:cubicBezTo>
                    <a:pt x="55" y="70"/>
                    <a:pt x="51" y="79"/>
                    <a:pt x="51" y="87"/>
                  </a:cubicBezTo>
                  <a:cubicBezTo>
                    <a:pt x="51" y="88"/>
                    <a:pt x="51" y="88"/>
                    <a:pt x="51" y="88"/>
                  </a:cubicBezTo>
                  <a:cubicBezTo>
                    <a:pt x="39" y="88"/>
                    <a:pt x="39" y="88"/>
                    <a:pt x="39" y="88"/>
                  </a:cubicBezTo>
                  <a:cubicBezTo>
                    <a:pt x="39" y="87"/>
                    <a:pt x="39" y="87"/>
                    <a:pt x="39" y="87"/>
                  </a:cubicBezTo>
                  <a:cubicBezTo>
                    <a:pt x="39" y="78"/>
                    <a:pt x="35" y="70"/>
                    <a:pt x="29" y="65"/>
                  </a:cubicBezTo>
                  <a:cubicBezTo>
                    <a:pt x="22" y="59"/>
                    <a:pt x="19" y="51"/>
                    <a:pt x="20" y="43"/>
                  </a:cubicBezTo>
                  <a:cubicBezTo>
                    <a:pt x="21" y="30"/>
                    <a:pt x="31" y="20"/>
                    <a:pt x="44" y="19"/>
                  </a:cubicBezTo>
                  <a:cubicBezTo>
                    <a:pt x="58" y="19"/>
                    <a:pt x="70" y="30"/>
                    <a:pt x="71" y="44"/>
                  </a:cubicBezTo>
                  <a:cubicBezTo>
                    <a:pt x="71" y="52"/>
                    <a:pt x="68" y="60"/>
                    <a:pt x="62" y="65"/>
                  </a:cubicBezTo>
                  <a:moveTo>
                    <a:pt x="43" y="1"/>
                  </a:moveTo>
                  <a:cubicBezTo>
                    <a:pt x="19" y="2"/>
                    <a:pt x="0" y="23"/>
                    <a:pt x="1" y="47"/>
                  </a:cubicBezTo>
                  <a:cubicBezTo>
                    <a:pt x="2" y="59"/>
                    <a:pt x="7" y="71"/>
                    <a:pt x="17" y="79"/>
                  </a:cubicBezTo>
                  <a:cubicBezTo>
                    <a:pt x="19" y="81"/>
                    <a:pt x="20" y="84"/>
                    <a:pt x="20" y="87"/>
                  </a:cubicBezTo>
                  <a:cubicBezTo>
                    <a:pt x="20" y="93"/>
                    <a:pt x="20" y="93"/>
                    <a:pt x="20" y="93"/>
                  </a:cubicBezTo>
                  <a:cubicBezTo>
                    <a:pt x="20" y="98"/>
                    <a:pt x="23" y="103"/>
                    <a:pt x="28" y="105"/>
                  </a:cubicBezTo>
                  <a:cubicBezTo>
                    <a:pt x="30" y="106"/>
                    <a:pt x="33" y="106"/>
                    <a:pt x="36" y="106"/>
                  </a:cubicBezTo>
                  <a:cubicBezTo>
                    <a:pt x="54" y="106"/>
                    <a:pt x="54" y="106"/>
                    <a:pt x="54" y="106"/>
                  </a:cubicBezTo>
                  <a:cubicBezTo>
                    <a:pt x="57" y="106"/>
                    <a:pt x="60" y="106"/>
                    <a:pt x="62" y="105"/>
                  </a:cubicBezTo>
                  <a:cubicBezTo>
                    <a:pt x="67" y="103"/>
                    <a:pt x="70" y="98"/>
                    <a:pt x="70" y="93"/>
                  </a:cubicBezTo>
                  <a:cubicBezTo>
                    <a:pt x="70" y="87"/>
                    <a:pt x="70" y="87"/>
                    <a:pt x="70" y="87"/>
                  </a:cubicBezTo>
                  <a:cubicBezTo>
                    <a:pt x="70" y="84"/>
                    <a:pt x="71" y="81"/>
                    <a:pt x="73" y="79"/>
                  </a:cubicBezTo>
                  <a:cubicBezTo>
                    <a:pt x="92" y="63"/>
                    <a:pt x="95" y="35"/>
                    <a:pt x="79" y="16"/>
                  </a:cubicBezTo>
                  <a:cubicBezTo>
                    <a:pt x="71" y="6"/>
                    <a:pt x="57" y="0"/>
                    <a:pt x="43" y="0"/>
                  </a:cubicBezTo>
                  <a:lnTo>
                    <a:pt x="4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sp>
          <p:nvSpPr>
            <p:cNvPr id="84" name="Freeform 45">
              <a:extLst>
                <a:ext uri="{FF2B5EF4-FFF2-40B4-BE49-F238E27FC236}">
                  <a16:creationId xmlns:a16="http://schemas.microsoft.com/office/drawing/2014/main" id="{BB7B5D0C-BB56-44E7-A74D-9FDED2FD6BC3}"/>
                </a:ext>
              </a:extLst>
            </p:cNvPr>
            <p:cNvSpPr>
              <a:spLocks/>
            </p:cNvSpPr>
            <p:nvPr/>
          </p:nvSpPr>
          <p:spPr bwMode="auto">
            <a:xfrm>
              <a:off x="13446125" y="3357563"/>
              <a:ext cx="136525" cy="68263"/>
            </a:xfrm>
            <a:custGeom>
              <a:avLst/>
              <a:gdLst>
                <a:gd name="T0" fmla="*/ 18 w 36"/>
                <a:gd name="T1" fmla="*/ 18 h 18"/>
                <a:gd name="T2" fmla="*/ 36 w 36"/>
                <a:gd name="T3" fmla="*/ 0 h 18"/>
                <a:gd name="T4" fmla="*/ 36 w 36"/>
                <a:gd name="T5" fmla="*/ 0 h 18"/>
                <a:gd name="T6" fmla="*/ 0 w 36"/>
                <a:gd name="T7" fmla="*/ 0 h 18"/>
                <a:gd name="T8" fmla="*/ 18 w 36"/>
                <a:gd name="T9" fmla="*/ 18 h 18"/>
                <a:gd name="T10" fmla="*/ 18 w 36"/>
                <a:gd name="T11" fmla="*/ 18 h 18"/>
              </a:gdLst>
              <a:ahLst/>
              <a:cxnLst>
                <a:cxn ang="0">
                  <a:pos x="T0" y="T1"/>
                </a:cxn>
                <a:cxn ang="0">
                  <a:pos x="T2" y="T3"/>
                </a:cxn>
                <a:cxn ang="0">
                  <a:pos x="T4" y="T5"/>
                </a:cxn>
                <a:cxn ang="0">
                  <a:pos x="T6" y="T7"/>
                </a:cxn>
                <a:cxn ang="0">
                  <a:pos x="T8" y="T9"/>
                </a:cxn>
                <a:cxn ang="0">
                  <a:pos x="T10" y="T11"/>
                </a:cxn>
              </a:cxnLst>
              <a:rect l="0" t="0" r="r" b="b"/>
              <a:pathLst>
                <a:path w="36" h="18">
                  <a:moveTo>
                    <a:pt x="18" y="18"/>
                  </a:moveTo>
                  <a:cubicBezTo>
                    <a:pt x="28" y="18"/>
                    <a:pt x="36" y="10"/>
                    <a:pt x="36" y="0"/>
                  </a:cubicBezTo>
                  <a:cubicBezTo>
                    <a:pt x="36" y="0"/>
                    <a:pt x="36" y="0"/>
                    <a:pt x="36" y="0"/>
                  </a:cubicBezTo>
                  <a:cubicBezTo>
                    <a:pt x="0" y="0"/>
                    <a:pt x="0" y="0"/>
                    <a:pt x="0" y="0"/>
                  </a:cubicBezTo>
                  <a:cubicBezTo>
                    <a:pt x="0" y="10"/>
                    <a:pt x="8" y="18"/>
                    <a:pt x="18" y="18"/>
                  </a:cubicBezTo>
                  <a:cubicBezTo>
                    <a:pt x="18" y="18"/>
                    <a:pt x="18" y="18"/>
                    <a:pt x="18"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sp>
          <p:nvSpPr>
            <p:cNvPr id="85" name="Freeform 46">
              <a:extLst>
                <a:ext uri="{FF2B5EF4-FFF2-40B4-BE49-F238E27FC236}">
                  <a16:creationId xmlns:a16="http://schemas.microsoft.com/office/drawing/2014/main" id="{70F6C37C-A017-449E-AF93-9D726DD8D3A9}"/>
                </a:ext>
              </a:extLst>
            </p:cNvPr>
            <p:cNvSpPr>
              <a:spLocks noEditPoints="1"/>
            </p:cNvSpPr>
            <p:nvPr/>
          </p:nvSpPr>
          <p:spPr bwMode="auto">
            <a:xfrm>
              <a:off x="13041313" y="2714625"/>
              <a:ext cx="919162" cy="965200"/>
            </a:xfrm>
            <a:custGeom>
              <a:avLst/>
              <a:gdLst>
                <a:gd name="T0" fmla="*/ 205 w 243"/>
                <a:gd name="T1" fmla="*/ 185 h 255"/>
                <a:gd name="T2" fmla="*/ 159 w 243"/>
                <a:gd name="T3" fmla="*/ 196 h 255"/>
                <a:gd name="T4" fmla="*/ 161 w 243"/>
                <a:gd name="T5" fmla="*/ 231 h 255"/>
                <a:gd name="T6" fmla="*/ 96 w 243"/>
                <a:gd name="T7" fmla="*/ 231 h 255"/>
                <a:gd name="T8" fmla="*/ 96 w 243"/>
                <a:gd name="T9" fmla="*/ 198 h 255"/>
                <a:gd name="T10" fmla="*/ 96 w 243"/>
                <a:gd name="T11" fmla="*/ 195 h 255"/>
                <a:gd name="T12" fmla="*/ 92 w 243"/>
                <a:gd name="T13" fmla="*/ 190 h 255"/>
                <a:gd name="T14" fmla="*/ 89 w 243"/>
                <a:gd name="T15" fmla="*/ 188 h 255"/>
                <a:gd name="T16" fmla="*/ 39 w 243"/>
                <a:gd name="T17" fmla="*/ 78 h 255"/>
                <a:gd name="T18" fmla="*/ 39 w 243"/>
                <a:gd name="T19" fmla="*/ 78 h 255"/>
                <a:gd name="T20" fmla="*/ 150 w 243"/>
                <a:gd name="T21" fmla="*/ 27 h 255"/>
                <a:gd name="T22" fmla="*/ 193 w 243"/>
                <a:gd name="T23" fmla="*/ 60 h 255"/>
                <a:gd name="T24" fmla="*/ 202 w 243"/>
                <a:gd name="T25" fmla="*/ 81 h 255"/>
                <a:gd name="T26" fmla="*/ 202 w 243"/>
                <a:gd name="T27" fmla="*/ 82 h 255"/>
                <a:gd name="T28" fmla="*/ 220 w 243"/>
                <a:gd name="T29" fmla="*/ 129 h 255"/>
                <a:gd name="T30" fmla="*/ 202 w 243"/>
                <a:gd name="T31" fmla="*/ 140 h 255"/>
                <a:gd name="T32" fmla="*/ 205 w 243"/>
                <a:gd name="T33" fmla="*/ 185 h 255"/>
                <a:gd name="T34" fmla="*/ 221 w 243"/>
                <a:gd name="T35" fmla="*/ 77 h 255"/>
                <a:gd name="T36" fmla="*/ 157 w 243"/>
                <a:gd name="T37" fmla="*/ 10 h 255"/>
                <a:gd name="T38" fmla="*/ 76 w 243"/>
                <a:gd name="T39" fmla="*/ 13 h 255"/>
                <a:gd name="T40" fmla="*/ 24 w 243"/>
                <a:gd name="T41" fmla="*/ 151 h 255"/>
                <a:gd name="T42" fmla="*/ 78 w 243"/>
                <a:gd name="T43" fmla="*/ 204 h 255"/>
                <a:gd name="T44" fmla="*/ 76 w 243"/>
                <a:gd name="T45" fmla="*/ 235 h 255"/>
                <a:gd name="T46" fmla="*/ 75 w 243"/>
                <a:gd name="T47" fmla="*/ 243 h 255"/>
                <a:gd name="T48" fmla="*/ 82 w 243"/>
                <a:gd name="T49" fmla="*/ 246 h 255"/>
                <a:gd name="T50" fmla="*/ 129 w 243"/>
                <a:gd name="T51" fmla="*/ 255 h 255"/>
                <a:gd name="T52" fmla="*/ 174 w 243"/>
                <a:gd name="T53" fmla="*/ 246 h 255"/>
                <a:gd name="T54" fmla="*/ 180 w 243"/>
                <a:gd name="T55" fmla="*/ 244 h 255"/>
                <a:gd name="T56" fmla="*/ 178 w 243"/>
                <a:gd name="T57" fmla="*/ 210 h 255"/>
                <a:gd name="T58" fmla="*/ 225 w 243"/>
                <a:gd name="T59" fmla="*/ 200 h 255"/>
                <a:gd name="T60" fmla="*/ 221 w 243"/>
                <a:gd name="T61" fmla="*/ 150 h 255"/>
                <a:gd name="T62" fmla="*/ 243 w 243"/>
                <a:gd name="T63" fmla="*/ 137 h 255"/>
                <a:gd name="T64" fmla="*/ 221 w 243"/>
                <a:gd name="T65" fmla="*/ 7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255">
                  <a:moveTo>
                    <a:pt x="205" y="185"/>
                  </a:moveTo>
                  <a:cubicBezTo>
                    <a:pt x="159" y="196"/>
                    <a:pt x="159" y="196"/>
                    <a:pt x="159" y="196"/>
                  </a:cubicBezTo>
                  <a:cubicBezTo>
                    <a:pt x="161" y="231"/>
                    <a:pt x="161" y="231"/>
                    <a:pt x="161" y="231"/>
                  </a:cubicBezTo>
                  <a:cubicBezTo>
                    <a:pt x="140" y="237"/>
                    <a:pt x="117" y="237"/>
                    <a:pt x="96" y="231"/>
                  </a:cubicBezTo>
                  <a:cubicBezTo>
                    <a:pt x="97" y="220"/>
                    <a:pt x="97" y="209"/>
                    <a:pt x="96" y="198"/>
                  </a:cubicBezTo>
                  <a:cubicBezTo>
                    <a:pt x="96" y="195"/>
                    <a:pt x="96" y="195"/>
                    <a:pt x="96" y="195"/>
                  </a:cubicBezTo>
                  <a:cubicBezTo>
                    <a:pt x="92" y="190"/>
                    <a:pt x="92" y="190"/>
                    <a:pt x="92" y="190"/>
                  </a:cubicBezTo>
                  <a:cubicBezTo>
                    <a:pt x="89" y="188"/>
                    <a:pt x="89" y="188"/>
                    <a:pt x="89" y="188"/>
                  </a:cubicBezTo>
                  <a:cubicBezTo>
                    <a:pt x="45" y="172"/>
                    <a:pt x="22" y="123"/>
                    <a:pt x="39" y="78"/>
                  </a:cubicBezTo>
                  <a:cubicBezTo>
                    <a:pt x="39" y="78"/>
                    <a:pt x="39" y="78"/>
                    <a:pt x="39" y="78"/>
                  </a:cubicBezTo>
                  <a:cubicBezTo>
                    <a:pt x="56" y="33"/>
                    <a:pt x="106" y="11"/>
                    <a:pt x="150" y="27"/>
                  </a:cubicBezTo>
                  <a:cubicBezTo>
                    <a:pt x="168" y="33"/>
                    <a:pt x="183" y="45"/>
                    <a:pt x="193" y="60"/>
                  </a:cubicBezTo>
                  <a:cubicBezTo>
                    <a:pt x="198" y="67"/>
                    <a:pt x="201" y="74"/>
                    <a:pt x="202" y="81"/>
                  </a:cubicBezTo>
                  <a:cubicBezTo>
                    <a:pt x="202" y="82"/>
                    <a:pt x="202" y="82"/>
                    <a:pt x="202" y="82"/>
                  </a:cubicBezTo>
                  <a:cubicBezTo>
                    <a:pt x="220" y="129"/>
                    <a:pt x="220" y="129"/>
                    <a:pt x="220" y="129"/>
                  </a:cubicBezTo>
                  <a:cubicBezTo>
                    <a:pt x="202" y="140"/>
                    <a:pt x="202" y="140"/>
                    <a:pt x="202" y="140"/>
                  </a:cubicBezTo>
                  <a:lnTo>
                    <a:pt x="205" y="185"/>
                  </a:lnTo>
                  <a:close/>
                  <a:moveTo>
                    <a:pt x="221" y="77"/>
                  </a:moveTo>
                  <a:cubicBezTo>
                    <a:pt x="219" y="70"/>
                    <a:pt x="208" y="28"/>
                    <a:pt x="157" y="10"/>
                  </a:cubicBezTo>
                  <a:cubicBezTo>
                    <a:pt x="131" y="0"/>
                    <a:pt x="102" y="1"/>
                    <a:pt x="76" y="13"/>
                  </a:cubicBezTo>
                  <a:cubicBezTo>
                    <a:pt x="24" y="36"/>
                    <a:pt x="0" y="98"/>
                    <a:pt x="24" y="151"/>
                  </a:cubicBezTo>
                  <a:cubicBezTo>
                    <a:pt x="35" y="175"/>
                    <a:pt x="54" y="194"/>
                    <a:pt x="78" y="204"/>
                  </a:cubicBezTo>
                  <a:cubicBezTo>
                    <a:pt x="79" y="214"/>
                    <a:pt x="78" y="225"/>
                    <a:pt x="76" y="235"/>
                  </a:cubicBezTo>
                  <a:cubicBezTo>
                    <a:pt x="75" y="243"/>
                    <a:pt x="75" y="243"/>
                    <a:pt x="75" y="243"/>
                  </a:cubicBezTo>
                  <a:cubicBezTo>
                    <a:pt x="82" y="246"/>
                    <a:pt x="82" y="246"/>
                    <a:pt x="82" y="246"/>
                  </a:cubicBezTo>
                  <a:cubicBezTo>
                    <a:pt x="97" y="252"/>
                    <a:pt x="113" y="255"/>
                    <a:pt x="129" y="255"/>
                  </a:cubicBezTo>
                  <a:cubicBezTo>
                    <a:pt x="144" y="255"/>
                    <a:pt x="160" y="252"/>
                    <a:pt x="174" y="246"/>
                  </a:cubicBezTo>
                  <a:cubicBezTo>
                    <a:pt x="180" y="244"/>
                    <a:pt x="180" y="244"/>
                    <a:pt x="180" y="244"/>
                  </a:cubicBezTo>
                  <a:cubicBezTo>
                    <a:pt x="178" y="210"/>
                    <a:pt x="178" y="210"/>
                    <a:pt x="178" y="210"/>
                  </a:cubicBezTo>
                  <a:cubicBezTo>
                    <a:pt x="225" y="200"/>
                    <a:pt x="225" y="200"/>
                    <a:pt x="225" y="200"/>
                  </a:cubicBezTo>
                  <a:cubicBezTo>
                    <a:pt x="221" y="150"/>
                    <a:pt x="221" y="150"/>
                    <a:pt x="221" y="150"/>
                  </a:cubicBezTo>
                  <a:cubicBezTo>
                    <a:pt x="243" y="137"/>
                    <a:pt x="243" y="137"/>
                    <a:pt x="243" y="137"/>
                  </a:cubicBezTo>
                  <a:lnTo>
                    <a:pt x="221"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sp>
          <p:nvSpPr>
            <p:cNvPr id="86" name="Freeform 47">
              <a:extLst>
                <a:ext uri="{FF2B5EF4-FFF2-40B4-BE49-F238E27FC236}">
                  <a16:creationId xmlns:a16="http://schemas.microsoft.com/office/drawing/2014/main" id="{904C8B1B-38AA-4932-8048-88C836B282BB}"/>
                </a:ext>
              </a:extLst>
            </p:cNvPr>
            <p:cNvSpPr>
              <a:spLocks/>
            </p:cNvSpPr>
            <p:nvPr/>
          </p:nvSpPr>
          <p:spPr bwMode="auto">
            <a:xfrm>
              <a:off x="13166725" y="2479675"/>
              <a:ext cx="150812" cy="227013"/>
            </a:xfrm>
            <a:custGeom>
              <a:avLst/>
              <a:gdLst>
                <a:gd name="T0" fmla="*/ 0 w 95"/>
                <a:gd name="T1" fmla="*/ 17 h 143"/>
                <a:gd name="T2" fmla="*/ 40 w 95"/>
                <a:gd name="T3" fmla="*/ 0 h 143"/>
                <a:gd name="T4" fmla="*/ 95 w 95"/>
                <a:gd name="T5" fmla="*/ 124 h 143"/>
                <a:gd name="T6" fmla="*/ 52 w 95"/>
                <a:gd name="T7" fmla="*/ 143 h 143"/>
                <a:gd name="T8" fmla="*/ 0 w 95"/>
                <a:gd name="T9" fmla="*/ 17 h 143"/>
              </a:gdLst>
              <a:ahLst/>
              <a:cxnLst>
                <a:cxn ang="0">
                  <a:pos x="T0" y="T1"/>
                </a:cxn>
                <a:cxn ang="0">
                  <a:pos x="T2" y="T3"/>
                </a:cxn>
                <a:cxn ang="0">
                  <a:pos x="T4" y="T5"/>
                </a:cxn>
                <a:cxn ang="0">
                  <a:pos x="T6" y="T7"/>
                </a:cxn>
                <a:cxn ang="0">
                  <a:pos x="T8" y="T9"/>
                </a:cxn>
              </a:cxnLst>
              <a:rect l="0" t="0" r="r" b="b"/>
              <a:pathLst>
                <a:path w="95" h="143">
                  <a:moveTo>
                    <a:pt x="0" y="17"/>
                  </a:moveTo>
                  <a:lnTo>
                    <a:pt x="40" y="0"/>
                  </a:lnTo>
                  <a:lnTo>
                    <a:pt x="95" y="124"/>
                  </a:lnTo>
                  <a:lnTo>
                    <a:pt x="52" y="143"/>
                  </a:ln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sp>
          <p:nvSpPr>
            <p:cNvPr id="87" name="Freeform 48">
              <a:extLst>
                <a:ext uri="{FF2B5EF4-FFF2-40B4-BE49-F238E27FC236}">
                  <a16:creationId xmlns:a16="http://schemas.microsoft.com/office/drawing/2014/main" id="{27D8415D-3CFF-4BC8-B8EA-842F1873CAF1}"/>
                </a:ext>
              </a:extLst>
            </p:cNvPr>
            <p:cNvSpPr>
              <a:spLocks/>
            </p:cNvSpPr>
            <p:nvPr/>
          </p:nvSpPr>
          <p:spPr bwMode="auto">
            <a:xfrm>
              <a:off x="12776200" y="2889250"/>
              <a:ext cx="227012" cy="147638"/>
            </a:xfrm>
            <a:custGeom>
              <a:avLst/>
              <a:gdLst>
                <a:gd name="T0" fmla="*/ 0 w 143"/>
                <a:gd name="T1" fmla="*/ 43 h 93"/>
                <a:gd name="T2" fmla="*/ 17 w 143"/>
                <a:gd name="T3" fmla="*/ 0 h 93"/>
                <a:gd name="T4" fmla="*/ 143 w 143"/>
                <a:gd name="T5" fmla="*/ 50 h 93"/>
                <a:gd name="T6" fmla="*/ 126 w 143"/>
                <a:gd name="T7" fmla="*/ 93 h 93"/>
                <a:gd name="T8" fmla="*/ 0 w 143"/>
                <a:gd name="T9" fmla="*/ 43 h 93"/>
              </a:gdLst>
              <a:ahLst/>
              <a:cxnLst>
                <a:cxn ang="0">
                  <a:pos x="T0" y="T1"/>
                </a:cxn>
                <a:cxn ang="0">
                  <a:pos x="T2" y="T3"/>
                </a:cxn>
                <a:cxn ang="0">
                  <a:pos x="T4" y="T5"/>
                </a:cxn>
                <a:cxn ang="0">
                  <a:pos x="T6" y="T7"/>
                </a:cxn>
                <a:cxn ang="0">
                  <a:pos x="T8" y="T9"/>
                </a:cxn>
              </a:cxnLst>
              <a:rect l="0" t="0" r="r" b="b"/>
              <a:pathLst>
                <a:path w="143" h="93">
                  <a:moveTo>
                    <a:pt x="0" y="43"/>
                  </a:moveTo>
                  <a:lnTo>
                    <a:pt x="17" y="0"/>
                  </a:lnTo>
                  <a:lnTo>
                    <a:pt x="143" y="50"/>
                  </a:lnTo>
                  <a:lnTo>
                    <a:pt x="126" y="93"/>
                  </a:ln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sp>
          <p:nvSpPr>
            <p:cNvPr id="88" name="Freeform 49">
              <a:extLst>
                <a:ext uri="{FF2B5EF4-FFF2-40B4-BE49-F238E27FC236}">
                  <a16:creationId xmlns:a16="http://schemas.microsoft.com/office/drawing/2014/main" id="{9EDE15AC-5ACF-4EC5-A3B4-65AC911544C8}"/>
                </a:ext>
              </a:extLst>
            </p:cNvPr>
            <p:cNvSpPr>
              <a:spLocks/>
            </p:cNvSpPr>
            <p:nvPr/>
          </p:nvSpPr>
          <p:spPr bwMode="auto">
            <a:xfrm>
              <a:off x="12790488" y="3395663"/>
              <a:ext cx="223837" cy="152400"/>
            </a:xfrm>
            <a:custGeom>
              <a:avLst/>
              <a:gdLst>
                <a:gd name="T0" fmla="*/ 0 w 141"/>
                <a:gd name="T1" fmla="*/ 55 h 96"/>
                <a:gd name="T2" fmla="*/ 124 w 141"/>
                <a:gd name="T3" fmla="*/ 0 h 96"/>
                <a:gd name="T4" fmla="*/ 141 w 141"/>
                <a:gd name="T5" fmla="*/ 41 h 96"/>
                <a:gd name="T6" fmla="*/ 17 w 141"/>
                <a:gd name="T7" fmla="*/ 96 h 96"/>
                <a:gd name="T8" fmla="*/ 0 w 141"/>
                <a:gd name="T9" fmla="*/ 55 h 96"/>
              </a:gdLst>
              <a:ahLst/>
              <a:cxnLst>
                <a:cxn ang="0">
                  <a:pos x="T0" y="T1"/>
                </a:cxn>
                <a:cxn ang="0">
                  <a:pos x="T2" y="T3"/>
                </a:cxn>
                <a:cxn ang="0">
                  <a:pos x="T4" y="T5"/>
                </a:cxn>
                <a:cxn ang="0">
                  <a:pos x="T6" y="T7"/>
                </a:cxn>
                <a:cxn ang="0">
                  <a:pos x="T8" y="T9"/>
                </a:cxn>
              </a:cxnLst>
              <a:rect l="0" t="0" r="r" b="b"/>
              <a:pathLst>
                <a:path w="141" h="96">
                  <a:moveTo>
                    <a:pt x="0" y="55"/>
                  </a:moveTo>
                  <a:lnTo>
                    <a:pt x="124" y="0"/>
                  </a:lnTo>
                  <a:lnTo>
                    <a:pt x="141" y="41"/>
                  </a:lnTo>
                  <a:lnTo>
                    <a:pt x="17" y="96"/>
                  </a:lnTo>
                  <a:lnTo>
                    <a:pt x="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sp>
          <p:nvSpPr>
            <p:cNvPr id="89" name="Freeform 50">
              <a:extLst>
                <a:ext uri="{FF2B5EF4-FFF2-40B4-BE49-F238E27FC236}">
                  <a16:creationId xmlns:a16="http://schemas.microsoft.com/office/drawing/2014/main" id="{6D81F5CA-D4A6-4F79-8599-FBE5AE668234}"/>
                </a:ext>
              </a:extLst>
            </p:cNvPr>
            <p:cNvSpPr>
              <a:spLocks/>
            </p:cNvSpPr>
            <p:nvPr/>
          </p:nvSpPr>
          <p:spPr bwMode="auto">
            <a:xfrm>
              <a:off x="14020800" y="3370263"/>
              <a:ext cx="223837" cy="142875"/>
            </a:xfrm>
            <a:custGeom>
              <a:avLst/>
              <a:gdLst>
                <a:gd name="T0" fmla="*/ 0 w 141"/>
                <a:gd name="T1" fmla="*/ 40 h 90"/>
                <a:gd name="T2" fmla="*/ 15 w 141"/>
                <a:gd name="T3" fmla="*/ 0 h 90"/>
                <a:gd name="T4" fmla="*/ 141 w 141"/>
                <a:gd name="T5" fmla="*/ 47 h 90"/>
                <a:gd name="T6" fmla="*/ 127 w 141"/>
                <a:gd name="T7" fmla="*/ 90 h 90"/>
                <a:gd name="T8" fmla="*/ 0 w 141"/>
                <a:gd name="T9" fmla="*/ 40 h 90"/>
              </a:gdLst>
              <a:ahLst/>
              <a:cxnLst>
                <a:cxn ang="0">
                  <a:pos x="T0" y="T1"/>
                </a:cxn>
                <a:cxn ang="0">
                  <a:pos x="T2" y="T3"/>
                </a:cxn>
                <a:cxn ang="0">
                  <a:pos x="T4" y="T5"/>
                </a:cxn>
                <a:cxn ang="0">
                  <a:pos x="T6" y="T7"/>
                </a:cxn>
                <a:cxn ang="0">
                  <a:pos x="T8" y="T9"/>
                </a:cxn>
              </a:cxnLst>
              <a:rect l="0" t="0" r="r" b="b"/>
              <a:pathLst>
                <a:path w="141" h="90">
                  <a:moveTo>
                    <a:pt x="0" y="40"/>
                  </a:moveTo>
                  <a:lnTo>
                    <a:pt x="15" y="0"/>
                  </a:lnTo>
                  <a:lnTo>
                    <a:pt x="141" y="47"/>
                  </a:lnTo>
                  <a:lnTo>
                    <a:pt x="127" y="9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sp>
          <p:nvSpPr>
            <p:cNvPr id="90" name="Freeform 51">
              <a:extLst>
                <a:ext uri="{FF2B5EF4-FFF2-40B4-BE49-F238E27FC236}">
                  <a16:creationId xmlns:a16="http://schemas.microsoft.com/office/drawing/2014/main" id="{6F02FFFA-608D-4D1D-8BC3-559154CA11ED}"/>
                </a:ext>
              </a:extLst>
            </p:cNvPr>
            <p:cNvSpPr>
              <a:spLocks/>
            </p:cNvSpPr>
            <p:nvPr/>
          </p:nvSpPr>
          <p:spPr bwMode="auto">
            <a:xfrm>
              <a:off x="14006513" y="2854325"/>
              <a:ext cx="227012" cy="152400"/>
            </a:xfrm>
            <a:custGeom>
              <a:avLst/>
              <a:gdLst>
                <a:gd name="T0" fmla="*/ 0 w 143"/>
                <a:gd name="T1" fmla="*/ 55 h 96"/>
                <a:gd name="T2" fmla="*/ 126 w 143"/>
                <a:gd name="T3" fmla="*/ 0 h 96"/>
                <a:gd name="T4" fmla="*/ 143 w 143"/>
                <a:gd name="T5" fmla="*/ 41 h 96"/>
                <a:gd name="T6" fmla="*/ 19 w 143"/>
                <a:gd name="T7" fmla="*/ 96 h 96"/>
                <a:gd name="T8" fmla="*/ 0 w 143"/>
                <a:gd name="T9" fmla="*/ 55 h 96"/>
              </a:gdLst>
              <a:ahLst/>
              <a:cxnLst>
                <a:cxn ang="0">
                  <a:pos x="T0" y="T1"/>
                </a:cxn>
                <a:cxn ang="0">
                  <a:pos x="T2" y="T3"/>
                </a:cxn>
                <a:cxn ang="0">
                  <a:pos x="T4" y="T5"/>
                </a:cxn>
                <a:cxn ang="0">
                  <a:pos x="T6" y="T7"/>
                </a:cxn>
                <a:cxn ang="0">
                  <a:pos x="T8" y="T9"/>
                </a:cxn>
              </a:cxnLst>
              <a:rect l="0" t="0" r="r" b="b"/>
              <a:pathLst>
                <a:path w="143" h="96">
                  <a:moveTo>
                    <a:pt x="0" y="55"/>
                  </a:moveTo>
                  <a:lnTo>
                    <a:pt x="126" y="0"/>
                  </a:lnTo>
                  <a:lnTo>
                    <a:pt x="143" y="41"/>
                  </a:lnTo>
                  <a:lnTo>
                    <a:pt x="19" y="96"/>
                  </a:lnTo>
                  <a:lnTo>
                    <a:pt x="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sp>
          <p:nvSpPr>
            <p:cNvPr id="91" name="Freeform 52">
              <a:extLst>
                <a:ext uri="{FF2B5EF4-FFF2-40B4-BE49-F238E27FC236}">
                  <a16:creationId xmlns:a16="http://schemas.microsoft.com/office/drawing/2014/main" id="{FADEA741-7A97-4358-80BA-ED3F4D49D874}"/>
                </a:ext>
              </a:extLst>
            </p:cNvPr>
            <p:cNvSpPr>
              <a:spLocks/>
            </p:cNvSpPr>
            <p:nvPr/>
          </p:nvSpPr>
          <p:spPr bwMode="auto">
            <a:xfrm>
              <a:off x="13676313" y="2465388"/>
              <a:ext cx="147637" cy="227013"/>
            </a:xfrm>
            <a:custGeom>
              <a:avLst/>
              <a:gdLst>
                <a:gd name="T0" fmla="*/ 0 w 93"/>
                <a:gd name="T1" fmla="*/ 126 h 143"/>
                <a:gd name="T2" fmla="*/ 50 w 93"/>
                <a:gd name="T3" fmla="*/ 0 h 143"/>
                <a:gd name="T4" fmla="*/ 93 w 93"/>
                <a:gd name="T5" fmla="*/ 16 h 143"/>
                <a:gd name="T6" fmla="*/ 43 w 93"/>
                <a:gd name="T7" fmla="*/ 143 h 143"/>
                <a:gd name="T8" fmla="*/ 0 w 93"/>
                <a:gd name="T9" fmla="*/ 126 h 143"/>
              </a:gdLst>
              <a:ahLst/>
              <a:cxnLst>
                <a:cxn ang="0">
                  <a:pos x="T0" y="T1"/>
                </a:cxn>
                <a:cxn ang="0">
                  <a:pos x="T2" y="T3"/>
                </a:cxn>
                <a:cxn ang="0">
                  <a:pos x="T4" y="T5"/>
                </a:cxn>
                <a:cxn ang="0">
                  <a:pos x="T6" y="T7"/>
                </a:cxn>
                <a:cxn ang="0">
                  <a:pos x="T8" y="T9"/>
                </a:cxn>
              </a:cxnLst>
              <a:rect l="0" t="0" r="r" b="b"/>
              <a:pathLst>
                <a:path w="93" h="143">
                  <a:moveTo>
                    <a:pt x="0" y="126"/>
                  </a:moveTo>
                  <a:lnTo>
                    <a:pt x="50" y="0"/>
                  </a:lnTo>
                  <a:lnTo>
                    <a:pt x="93" y="16"/>
                  </a:lnTo>
                  <a:lnTo>
                    <a:pt x="43" y="143"/>
                  </a:lnTo>
                  <a:lnTo>
                    <a:pt x="0"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nSpc>
                  <a:spcPct val="90000"/>
                </a:lnSpc>
              </a:pPr>
              <a:endParaRPr lang="en-US" sz="1050"/>
            </a:p>
          </p:txBody>
        </p:sp>
      </p:grpSp>
      <p:grpSp>
        <p:nvGrpSpPr>
          <p:cNvPr id="92" name="Group 91" descr="Icon: ">
            <a:extLst>
              <a:ext uri="{FF2B5EF4-FFF2-40B4-BE49-F238E27FC236}">
                <a16:creationId xmlns:a16="http://schemas.microsoft.com/office/drawing/2014/main" id="{613BB245-D3B9-45AB-A64E-BFADAAC47561}"/>
              </a:ext>
            </a:extLst>
          </p:cNvPr>
          <p:cNvGrpSpPr/>
          <p:nvPr/>
        </p:nvGrpSpPr>
        <p:grpSpPr>
          <a:xfrm>
            <a:off x="3921892" y="4296599"/>
            <a:ext cx="471355" cy="471005"/>
            <a:chOff x="2400534" y="5326895"/>
            <a:chExt cx="768096" cy="767525"/>
          </a:xfrm>
          <a:solidFill>
            <a:schemeClr val="bg1"/>
          </a:solidFill>
        </p:grpSpPr>
        <p:sp>
          <p:nvSpPr>
            <p:cNvPr id="93" name="Freeform 16">
              <a:extLst>
                <a:ext uri="{FF2B5EF4-FFF2-40B4-BE49-F238E27FC236}">
                  <a16:creationId xmlns:a16="http://schemas.microsoft.com/office/drawing/2014/main" id="{78589A2F-C3D7-43C9-8014-D5AB47ADD348}"/>
                </a:ext>
              </a:extLst>
            </p:cNvPr>
            <p:cNvSpPr>
              <a:spLocks noEditPoints="1"/>
            </p:cNvSpPr>
            <p:nvPr/>
          </p:nvSpPr>
          <p:spPr bwMode="auto">
            <a:xfrm>
              <a:off x="2400534" y="5326895"/>
              <a:ext cx="768096" cy="767525"/>
            </a:xfrm>
            <a:custGeom>
              <a:avLst/>
              <a:gdLst>
                <a:gd name="T0" fmla="*/ 283 w 565"/>
                <a:gd name="T1" fmla="*/ 0 h 565"/>
                <a:gd name="T2" fmla="*/ 0 w 565"/>
                <a:gd name="T3" fmla="*/ 282 h 565"/>
                <a:gd name="T4" fmla="*/ 283 w 565"/>
                <a:gd name="T5" fmla="*/ 565 h 565"/>
                <a:gd name="T6" fmla="*/ 565 w 565"/>
                <a:gd name="T7" fmla="*/ 282 h 565"/>
                <a:gd name="T8" fmla="*/ 283 w 565"/>
                <a:gd name="T9" fmla="*/ 0 h 565"/>
                <a:gd name="T10" fmla="*/ 283 w 565"/>
                <a:gd name="T11" fmla="*/ 18 h 565"/>
                <a:gd name="T12" fmla="*/ 547 w 565"/>
                <a:gd name="T13" fmla="*/ 282 h 565"/>
                <a:gd name="T14" fmla="*/ 283 w 565"/>
                <a:gd name="T15" fmla="*/ 547 h 565"/>
                <a:gd name="T16" fmla="*/ 18 w 565"/>
                <a:gd name="T17" fmla="*/ 282 h 565"/>
                <a:gd name="T18" fmla="*/ 283 w 565"/>
                <a:gd name="T19" fmla="*/ 18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565">
                  <a:moveTo>
                    <a:pt x="283" y="0"/>
                  </a:moveTo>
                  <a:cubicBezTo>
                    <a:pt x="127" y="0"/>
                    <a:pt x="0" y="126"/>
                    <a:pt x="0" y="282"/>
                  </a:cubicBezTo>
                  <a:cubicBezTo>
                    <a:pt x="0" y="438"/>
                    <a:pt x="127" y="565"/>
                    <a:pt x="283" y="565"/>
                  </a:cubicBezTo>
                  <a:cubicBezTo>
                    <a:pt x="439" y="565"/>
                    <a:pt x="565" y="438"/>
                    <a:pt x="565" y="282"/>
                  </a:cubicBezTo>
                  <a:cubicBezTo>
                    <a:pt x="565" y="126"/>
                    <a:pt x="439" y="0"/>
                    <a:pt x="283" y="0"/>
                  </a:cubicBezTo>
                  <a:moveTo>
                    <a:pt x="283" y="18"/>
                  </a:moveTo>
                  <a:cubicBezTo>
                    <a:pt x="429" y="18"/>
                    <a:pt x="547" y="136"/>
                    <a:pt x="547" y="282"/>
                  </a:cubicBezTo>
                  <a:cubicBezTo>
                    <a:pt x="547" y="428"/>
                    <a:pt x="429" y="547"/>
                    <a:pt x="283" y="547"/>
                  </a:cubicBezTo>
                  <a:cubicBezTo>
                    <a:pt x="137" y="547"/>
                    <a:pt x="18" y="428"/>
                    <a:pt x="18" y="282"/>
                  </a:cubicBezTo>
                  <a:cubicBezTo>
                    <a:pt x="18" y="136"/>
                    <a:pt x="137" y="18"/>
                    <a:pt x="28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dirty="0"/>
            </a:p>
          </p:txBody>
        </p:sp>
        <p:grpSp>
          <p:nvGrpSpPr>
            <p:cNvPr id="94" name="Group 93">
              <a:extLst>
                <a:ext uri="{FF2B5EF4-FFF2-40B4-BE49-F238E27FC236}">
                  <a16:creationId xmlns:a16="http://schemas.microsoft.com/office/drawing/2014/main" id="{255E7314-62EA-4165-AEC4-F99B5518D374}"/>
                </a:ext>
              </a:extLst>
            </p:cNvPr>
            <p:cNvGrpSpPr/>
            <p:nvPr/>
          </p:nvGrpSpPr>
          <p:grpSpPr>
            <a:xfrm>
              <a:off x="2550316" y="5420435"/>
              <a:ext cx="444395" cy="514706"/>
              <a:chOff x="1676117" y="2648508"/>
              <a:chExt cx="799090" cy="925522"/>
            </a:xfrm>
            <a:grpFill/>
          </p:grpSpPr>
          <p:sp>
            <p:nvSpPr>
              <p:cNvPr id="95" name="Freeform: Shape 94">
                <a:extLst>
                  <a:ext uri="{FF2B5EF4-FFF2-40B4-BE49-F238E27FC236}">
                    <a16:creationId xmlns:a16="http://schemas.microsoft.com/office/drawing/2014/main" id="{951367FF-8858-420D-A033-43826CADDAE9}"/>
                  </a:ext>
                </a:extLst>
              </p:cNvPr>
              <p:cNvSpPr/>
              <p:nvPr/>
            </p:nvSpPr>
            <p:spPr>
              <a:xfrm>
                <a:off x="1680209" y="2917885"/>
                <a:ext cx="794998" cy="656145"/>
              </a:xfrm>
              <a:custGeom>
                <a:avLst/>
                <a:gdLst>
                  <a:gd name="connsiteX0" fmla="*/ 589004 w 794998"/>
                  <a:gd name="connsiteY0" fmla="*/ 229936 h 656145"/>
                  <a:gd name="connsiteX1" fmla="*/ 433212 w 794998"/>
                  <a:gd name="connsiteY1" fmla="*/ 229936 h 656145"/>
                  <a:gd name="connsiteX2" fmla="*/ 433212 w 794998"/>
                  <a:gd name="connsiteY2" fmla="*/ 447541 h 656145"/>
                  <a:gd name="connsiteX3" fmla="*/ 277039 w 794998"/>
                  <a:gd name="connsiteY3" fmla="*/ 447541 h 656145"/>
                  <a:gd name="connsiteX4" fmla="*/ 277039 w 794998"/>
                  <a:gd name="connsiteY4" fmla="*/ 607807 h 656145"/>
                  <a:gd name="connsiteX5" fmla="*/ -2854 w 794998"/>
                  <a:gd name="connsiteY5" fmla="*/ 607807 h 656145"/>
                  <a:gd name="connsiteX6" fmla="*/ -2854 w 794998"/>
                  <a:gd name="connsiteY6" fmla="*/ 655391 h 656145"/>
                  <a:gd name="connsiteX7" fmla="*/ 792144 w 794998"/>
                  <a:gd name="connsiteY7" fmla="*/ 655391 h 656145"/>
                  <a:gd name="connsiteX8" fmla="*/ 792144 w 794998"/>
                  <a:gd name="connsiteY8" fmla="*/ -754 h 656145"/>
                  <a:gd name="connsiteX9" fmla="*/ 589004 w 794998"/>
                  <a:gd name="connsiteY9" fmla="*/ -754 h 656145"/>
                  <a:gd name="connsiteX10" fmla="*/ 432546 w 794998"/>
                  <a:gd name="connsiteY10" fmla="*/ 607807 h 656145"/>
                  <a:gd name="connsiteX11" fmla="*/ 324624 w 794998"/>
                  <a:gd name="connsiteY11" fmla="*/ 607807 h 656145"/>
                  <a:gd name="connsiteX12" fmla="*/ 324624 w 794998"/>
                  <a:gd name="connsiteY12" fmla="*/ 495126 h 656145"/>
                  <a:gd name="connsiteX13" fmla="*/ 432546 w 794998"/>
                  <a:gd name="connsiteY13" fmla="*/ 495126 h 656145"/>
                  <a:gd name="connsiteX14" fmla="*/ 588766 w 794998"/>
                  <a:gd name="connsiteY14" fmla="*/ 607807 h 656145"/>
                  <a:gd name="connsiteX15" fmla="*/ 480796 w 794998"/>
                  <a:gd name="connsiteY15" fmla="*/ 607807 h 656145"/>
                  <a:gd name="connsiteX16" fmla="*/ 480796 w 794998"/>
                  <a:gd name="connsiteY16" fmla="*/ 277521 h 656145"/>
                  <a:gd name="connsiteX17" fmla="*/ 588766 w 794998"/>
                  <a:gd name="connsiteY17" fmla="*/ 277521 h 656145"/>
                  <a:gd name="connsiteX18" fmla="*/ 636350 w 794998"/>
                  <a:gd name="connsiteY18" fmla="*/ 46593 h 656145"/>
                  <a:gd name="connsiteX19" fmla="*/ 744321 w 794998"/>
                  <a:gd name="connsiteY19" fmla="*/ 46593 h 656145"/>
                  <a:gd name="connsiteX20" fmla="*/ 744321 w 794998"/>
                  <a:gd name="connsiteY20" fmla="*/ 607807 h 656145"/>
                  <a:gd name="connsiteX21" fmla="*/ 636350 w 794998"/>
                  <a:gd name="connsiteY21" fmla="*/ 607807 h 65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4998" h="656145">
                    <a:moveTo>
                      <a:pt x="589004" y="229936"/>
                    </a:moveTo>
                    <a:lnTo>
                      <a:pt x="433212" y="229936"/>
                    </a:lnTo>
                    <a:lnTo>
                      <a:pt x="433212" y="447541"/>
                    </a:lnTo>
                    <a:lnTo>
                      <a:pt x="277039" y="447541"/>
                    </a:lnTo>
                    <a:lnTo>
                      <a:pt x="277039" y="607807"/>
                    </a:lnTo>
                    <a:lnTo>
                      <a:pt x="-2854" y="607807"/>
                    </a:lnTo>
                    <a:lnTo>
                      <a:pt x="-2854" y="655391"/>
                    </a:lnTo>
                    <a:lnTo>
                      <a:pt x="792144" y="655391"/>
                    </a:lnTo>
                    <a:lnTo>
                      <a:pt x="792144" y="-754"/>
                    </a:lnTo>
                    <a:lnTo>
                      <a:pt x="589004" y="-754"/>
                    </a:lnTo>
                    <a:close/>
                    <a:moveTo>
                      <a:pt x="432546" y="607807"/>
                    </a:moveTo>
                    <a:lnTo>
                      <a:pt x="324624" y="607807"/>
                    </a:lnTo>
                    <a:lnTo>
                      <a:pt x="324624" y="495126"/>
                    </a:lnTo>
                    <a:lnTo>
                      <a:pt x="432546" y="495126"/>
                    </a:lnTo>
                    <a:close/>
                    <a:moveTo>
                      <a:pt x="588766" y="607807"/>
                    </a:moveTo>
                    <a:lnTo>
                      <a:pt x="480796" y="607807"/>
                    </a:lnTo>
                    <a:lnTo>
                      <a:pt x="480796" y="277521"/>
                    </a:lnTo>
                    <a:lnTo>
                      <a:pt x="588766" y="277521"/>
                    </a:lnTo>
                    <a:close/>
                    <a:moveTo>
                      <a:pt x="636350" y="46593"/>
                    </a:moveTo>
                    <a:lnTo>
                      <a:pt x="744321" y="46593"/>
                    </a:lnTo>
                    <a:lnTo>
                      <a:pt x="744321" y="607807"/>
                    </a:lnTo>
                    <a:lnTo>
                      <a:pt x="636350" y="607807"/>
                    </a:lnTo>
                    <a:close/>
                  </a:path>
                </a:pathLst>
              </a:custGeom>
              <a:grpFill/>
              <a:ln w="4734" cap="flat">
                <a:noFill/>
                <a:prstDash val="solid"/>
                <a:miter/>
              </a:ln>
            </p:spPr>
            <p:txBody>
              <a:bodyPr rtlCol="0" anchor="ctr"/>
              <a:lstStyle/>
              <a:p>
                <a:endParaRPr lang="en-US" sz="1050"/>
              </a:p>
            </p:txBody>
          </p:sp>
          <p:sp>
            <p:nvSpPr>
              <p:cNvPr id="96" name="Freeform: Shape 95">
                <a:extLst>
                  <a:ext uri="{FF2B5EF4-FFF2-40B4-BE49-F238E27FC236}">
                    <a16:creationId xmlns:a16="http://schemas.microsoft.com/office/drawing/2014/main" id="{37E8DDD6-EE3E-4BF1-9DBF-BF0FC743304D}"/>
                  </a:ext>
                </a:extLst>
              </p:cNvPr>
              <p:cNvSpPr/>
              <p:nvPr/>
            </p:nvSpPr>
            <p:spPr>
              <a:xfrm>
                <a:off x="1676117" y="2648508"/>
                <a:ext cx="603707" cy="578677"/>
              </a:xfrm>
              <a:custGeom>
                <a:avLst/>
                <a:gdLst>
                  <a:gd name="connsiteX0" fmla="*/ 342421 w 603707"/>
                  <a:gd name="connsiteY0" fmla="*/ 411377 h 578677"/>
                  <a:gd name="connsiteX1" fmla="*/ 532046 w 603707"/>
                  <a:gd name="connsiteY1" fmla="*/ 107263 h 578677"/>
                  <a:gd name="connsiteX2" fmla="*/ 555410 w 603707"/>
                  <a:gd name="connsiteY2" fmla="*/ 182209 h 578677"/>
                  <a:gd name="connsiteX3" fmla="*/ 600854 w 603707"/>
                  <a:gd name="connsiteY3" fmla="*/ 167934 h 578677"/>
                  <a:gd name="connsiteX4" fmla="*/ 548272 w 603707"/>
                  <a:gd name="connsiteY4" fmla="*/ -754 h 578677"/>
                  <a:gd name="connsiteX5" fmla="*/ 390005 w 603707"/>
                  <a:gd name="connsiteY5" fmla="*/ 98127 h 578677"/>
                  <a:gd name="connsiteX6" fmla="*/ 415226 w 603707"/>
                  <a:gd name="connsiteY6" fmla="*/ 138479 h 578677"/>
                  <a:gd name="connsiteX7" fmla="*/ 485936 w 603707"/>
                  <a:gd name="connsiteY7" fmla="*/ 94320 h 578677"/>
                  <a:gd name="connsiteX8" fmla="*/ 311205 w 603707"/>
                  <a:gd name="connsiteY8" fmla="*/ 375450 h 578677"/>
                  <a:gd name="connsiteX9" fmla="*/ -2854 w 603707"/>
                  <a:gd name="connsiteY9" fmla="*/ 531100 h 578677"/>
                  <a:gd name="connsiteX10" fmla="*/ 5616 w 603707"/>
                  <a:gd name="connsiteY10" fmla="*/ 577923 h 578677"/>
                  <a:gd name="connsiteX11" fmla="*/ 342421 w 603707"/>
                  <a:gd name="connsiteY11" fmla="*/ 411377 h 5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707" h="578677">
                    <a:moveTo>
                      <a:pt x="342421" y="411377"/>
                    </a:moveTo>
                    <a:cubicBezTo>
                      <a:pt x="456624" y="312543"/>
                      <a:pt x="510918" y="174976"/>
                      <a:pt x="532046" y="107263"/>
                    </a:cubicBezTo>
                    <a:lnTo>
                      <a:pt x="555410" y="182209"/>
                    </a:lnTo>
                    <a:lnTo>
                      <a:pt x="600854" y="167934"/>
                    </a:lnTo>
                    <a:lnTo>
                      <a:pt x="548272" y="-754"/>
                    </a:lnTo>
                    <a:lnTo>
                      <a:pt x="390005" y="98127"/>
                    </a:lnTo>
                    <a:lnTo>
                      <a:pt x="415226" y="138479"/>
                    </a:lnTo>
                    <a:lnTo>
                      <a:pt x="485936" y="94320"/>
                    </a:lnTo>
                    <a:cubicBezTo>
                      <a:pt x="465903" y="157322"/>
                      <a:pt x="414797" y="285801"/>
                      <a:pt x="311205" y="375450"/>
                    </a:cubicBezTo>
                    <a:cubicBezTo>
                      <a:pt x="168832" y="498647"/>
                      <a:pt x="-1331" y="530767"/>
                      <a:pt x="-2854" y="531100"/>
                    </a:cubicBezTo>
                    <a:lnTo>
                      <a:pt x="5616" y="577923"/>
                    </a:lnTo>
                    <a:cubicBezTo>
                      <a:pt x="12897" y="576543"/>
                      <a:pt x="189769" y="543472"/>
                      <a:pt x="342421" y="411377"/>
                    </a:cubicBezTo>
                    <a:close/>
                  </a:path>
                </a:pathLst>
              </a:custGeom>
              <a:grpFill/>
              <a:ln w="4734" cap="flat">
                <a:noFill/>
                <a:prstDash val="solid"/>
                <a:miter/>
              </a:ln>
            </p:spPr>
            <p:txBody>
              <a:bodyPr rtlCol="0" anchor="ctr"/>
              <a:lstStyle/>
              <a:p>
                <a:endParaRPr lang="en-US" sz="1050"/>
              </a:p>
            </p:txBody>
          </p:sp>
        </p:grpSp>
      </p:grpSp>
    </p:spTree>
    <p:extLst>
      <p:ext uri="{BB962C8B-B14F-4D97-AF65-F5344CB8AC3E}">
        <p14:creationId xmlns:p14="http://schemas.microsoft.com/office/powerpoint/2010/main" val="12429719"/>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0666C-C6A1-8BB1-4DFF-38038D60D7BC}"/>
              </a:ext>
            </a:extLst>
          </p:cNvPr>
          <p:cNvSpPr>
            <a:spLocks noGrp="1"/>
          </p:cNvSpPr>
          <p:nvPr>
            <p:ph type="sldNum" sz="quarter" idx="10"/>
          </p:nvPr>
        </p:nvSpPr>
        <p:spPr/>
        <p:txBody>
          <a:bodyPr/>
          <a:lstStyle/>
          <a:p>
            <a:fld id="{6D22F896-40B5-4ADD-8801-0D06FADFA095}" type="slidenum">
              <a:rPr lang="en-US" smtClean="0"/>
              <a:pPr/>
              <a:t>28</a:t>
            </a:fld>
            <a:endParaRPr lang="en-US" dirty="0"/>
          </a:p>
        </p:txBody>
      </p:sp>
      <p:pic>
        <p:nvPicPr>
          <p:cNvPr id="9" name="Picture Placeholder 8" descr="Brand photo: A group of work colleagues, 2 female and 1 male, standing around smiling. The male colleague is writing in a notebook. One female is holding a disposable coffee cup. One female is holding a closed laptop.">
            <a:extLst>
              <a:ext uri="{FF2B5EF4-FFF2-40B4-BE49-F238E27FC236}">
                <a16:creationId xmlns:a16="http://schemas.microsoft.com/office/drawing/2014/main" id="{B7386AC0-5328-4699-A8A8-9A3C6A891636}"/>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l="10495" r="10495"/>
          <a:stretch/>
        </p:blipFill>
        <p:spPr/>
      </p:pic>
      <p:sp>
        <p:nvSpPr>
          <p:cNvPr id="7" name="Text Placeholder 6"/>
          <p:cNvSpPr>
            <a:spLocks noGrp="1"/>
          </p:cNvSpPr>
          <p:nvPr>
            <p:ph type="body" sz="quarter" idx="18"/>
          </p:nvPr>
        </p:nvSpPr>
        <p:spPr>
          <a:xfrm>
            <a:off x="411587" y="1060992"/>
            <a:ext cx="2635550" cy="1445096"/>
          </a:xfrm>
        </p:spPr>
        <p:txBody>
          <a:bodyPr/>
          <a:lstStyle/>
          <a:p>
            <a:r>
              <a:rPr lang="en-US" dirty="0"/>
              <a:t>Automation </a:t>
            </a:r>
          </a:p>
        </p:txBody>
      </p:sp>
      <p:sp>
        <p:nvSpPr>
          <p:cNvPr id="4" name="Title 3">
            <a:extLst>
              <a:ext uri="{FF2B5EF4-FFF2-40B4-BE49-F238E27FC236}">
                <a16:creationId xmlns:a16="http://schemas.microsoft.com/office/drawing/2014/main" id="{276D3728-B8EA-4E3B-8023-2E5AE80882F7}"/>
              </a:ext>
            </a:extLst>
          </p:cNvPr>
          <p:cNvSpPr>
            <a:spLocks noGrp="1"/>
          </p:cNvSpPr>
          <p:nvPr>
            <p:ph type="title" idx="4294967295"/>
          </p:nvPr>
        </p:nvSpPr>
        <p:spPr>
          <a:xfrm>
            <a:off x="7439025" y="5164138"/>
            <a:ext cx="1704975" cy="146050"/>
          </a:xfrm>
          <a:prstGeom prst="rect">
            <a:avLst/>
          </a:prstGeom>
        </p:spPr>
        <p:txBody>
          <a:bodyPr>
            <a:normAutofit fontScale="90000"/>
          </a:bodyPr>
          <a:lstStyle/>
          <a:p>
            <a:r>
              <a:rPr lang="en-US" sz="600" dirty="0">
                <a:solidFill>
                  <a:srgbClr val="E6E6E6"/>
                </a:solidFill>
              </a:rPr>
              <a:t>Photo plus statement layout</a:t>
            </a:r>
          </a:p>
        </p:txBody>
      </p:sp>
      <p:sp>
        <p:nvSpPr>
          <p:cNvPr id="11" name="Rectangle 56">
            <a:extLst>
              <a:ext uri="{FF2B5EF4-FFF2-40B4-BE49-F238E27FC236}">
                <a16:creationId xmlns:a16="http://schemas.microsoft.com/office/drawing/2014/main" id="{CAE0DD63-CCFC-4161-984C-69335481BF67}"/>
              </a:ext>
            </a:extLst>
          </p:cNvPr>
          <p:cNvSpPr>
            <a:spLocks noChangeArrowheads="1"/>
          </p:cNvSpPr>
          <p:nvPr/>
        </p:nvSpPr>
        <p:spPr bwMode="auto">
          <a:xfrm>
            <a:off x="179670" y="2172212"/>
            <a:ext cx="2867467" cy="79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defTabSz="913966">
              <a:lnSpc>
                <a:spcPct val="80000"/>
              </a:lnSpc>
              <a:buClrTx/>
              <a:defRPr/>
            </a:pPr>
            <a:r>
              <a:rPr lang="en-US" sz="1499" kern="1200" dirty="0">
                <a:solidFill>
                  <a:prstClr val="white"/>
                </a:solidFill>
                <a:ea typeface="+mn-ea"/>
                <a:cs typeface="+mn-cs"/>
              </a:rPr>
              <a:t>Examples are formulated into readable and executable business scenarios</a:t>
            </a:r>
            <a:endParaRPr lang="en-US" sz="1499" b="1" kern="1200" dirty="0">
              <a:solidFill>
                <a:prstClr val="white"/>
              </a:solidFill>
              <a:ea typeface="+mn-ea"/>
              <a:cs typeface="+mn-cs"/>
            </a:endParaRPr>
          </a:p>
        </p:txBody>
      </p:sp>
    </p:spTree>
    <p:extLst>
      <p:ext uri="{BB962C8B-B14F-4D97-AF65-F5344CB8AC3E}">
        <p14:creationId xmlns:p14="http://schemas.microsoft.com/office/powerpoint/2010/main" val="3501248794"/>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7" name="TextBox 6">
            <a:extLst>
              <a:ext uri="{FF2B5EF4-FFF2-40B4-BE49-F238E27FC236}">
                <a16:creationId xmlns:a16="http://schemas.microsoft.com/office/drawing/2014/main" id="{DA39F608-0EC8-4B1B-8AAF-A8B6F8825410}"/>
              </a:ext>
            </a:extLst>
          </p:cNvPr>
          <p:cNvSpPr txBox="1"/>
          <p:nvPr/>
        </p:nvSpPr>
        <p:spPr>
          <a:xfrm>
            <a:off x="1009894" y="959757"/>
            <a:ext cx="2325958" cy="705822"/>
          </a:xfrm>
          <a:prstGeom prst="rect">
            <a:avLst/>
          </a:prstGeom>
          <a:noFill/>
        </p:spPr>
        <p:txBody>
          <a:bodyPr wrap="none" lIns="0" tIns="0" rIns="0" bIns="0" rtlCol="0">
            <a:noAutofit/>
          </a:bodyPr>
          <a:lstStyle/>
          <a:p>
            <a:pPr algn="ctr" defTabSz="913966">
              <a:buClrTx/>
              <a:defRPr/>
            </a:pPr>
            <a:r>
              <a:rPr lang="pt-BR" sz="4000" b="1" kern="1200" spc="-113" dirty="0" err="1">
                <a:solidFill>
                  <a:schemeClr val="tx1"/>
                </a:solidFill>
                <a:latin typeface="Arial" pitchFamily="34" charset="0"/>
                <a:ea typeface="+mn-ea"/>
                <a:cs typeface="Arial" pitchFamily="34" charset="0"/>
              </a:rPr>
              <a:t>Cucumber</a:t>
            </a:r>
            <a:endParaRPr lang="en-US" sz="4000" b="1" kern="1200" spc="-113" dirty="0">
              <a:solidFill>
                <a:schemeClr val="tx1"/>
              </a:solidFill>
              <a:latin typeface="Arial" pitchFamily="34" charset="0"/>
              <a:ea typeface="+mn-ea"/>
              <a:cs typeface="Arial" pitchFamily="34" charset="0"/>
            </a:endParaRPr>
          </a:p>
        </p:txBody>
      </p:sp>
      <p:sp>
        <p:nvSpPr>
          <p:cNvPr id="8" name="Rectangle 56">
            <a:extLst>
              <a:ext uri="{FF2B5EF4-FFF2-40B4-BE49-F238E27FC236}">
                <a16:creationId xmlns:a16="http://schemas.microsoft.com/office/drawing/2014/main" id="{0A56E2F4-E8B2-4E48-9833-89BAEAA4FF0B}"/>
              </a:ext>
            </a:extLst>
          </p:cNvPr>
          <p:cNvSpPr>
            <a:spLocks noChangeArrowheads="1"/>
          </p:cNvSpPr>
          <p:nvPr/>
        </p:nvSpPr>
        <p:spPr bwMode="auto">
          <a:xfrm>
            <a:off x="675677" y="2092731"/>
            <a:ext cx="2867467" cy="79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defTabSz="913966">
              <a:lnSpc>
                <a:spcPct val="80000"/>
              </a:lnSpc>
              <a:buClrTx/>
              <a:defRPr/>
            </a:pPr>
            <a:r>
              <a:rPr lang="en-US" sz="1499" kern="1200" dirty="0">
                <a:solidFill>
                  <a:schemeClr val="tx1"/>
                </a:solidFill>
                <a:ea typeface="+mn-ea"/>
                <a:cs typeface="+mn-cs"/>
              </a:rPr>
              <a:t>It is a tool that makes it possible to run stories in plain text.</a:t>
            </a:r>
            <a:endParaRPr lang="en-US" sz="1499" b="1" kern="1200" dirty="0">
              <a:solidFill>
                <a:schemeClr val="tx1"/>
              </a:solidFill>
              <a:ea typeface="+mn-ea"/>
              <a:cs typeface="+mn-cs"/>
            </a:endParaRPr>
          </a:p>
        </p:txBody>
      </p:sp>
      <p:sp>
        <p:nvSpPr>
          <p:cNvPr id="9" name="Rectangle 56">
            <a:extLst>
              <a:ext uri="{FF2B5EF4-FFF2-40B4-BE49-F238E27FC236}">
                <a16:creationId xmlns:a16="http://schemas.microsoft.com/office/drawing/2014/main" id="{684EA707-3952-46DE-8E8C-246714FCDBDD}"/>
              </a:ext>
            </a:extLst>
          </p:cNvPr>
          <p:cNvSpPr>
            <a:spLocks noChangeArrowheads="1"/>
          </p:cNvSpPr>
          <p:nvPr/>
        </p:nvSpPr>
        <p:spPr bwMode="auto">
          <a:xfrm>
            <a:off x="739139" y="2747301"/>
            <a:ext cx="2867467" cy="79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defTabSz="913966">
              <a:lnSpc>
                <a:spcPct val="80000"/>
              </a:lnSpc>
              <a:buClrTx/>
              <a:defRPr/>
            </a:pPr>
            <a:r>
              <a:rPr lang="en-US" sz="1499" kern="1200" dirty="0">
                <a:solidFill>
                  <a:schemeClr val="tx1"/>
                </a:solidFill>
                <a:ea typeface="+mn-ea"/>
                <a:cs typeface="+mn-cs"/>
              </a:rPr>
              <a:t>Interprets the words: Feature, Scenario, Given, And, Then, When, But</a:t>
            </a:r>
            <a:endParaRPr lang="en-US" sz="1499" b="1" kern="1200" dirty="0">
              <a:solidFill>
                <a:schemeClr val="tx1"/>
              </a:solidFill>
              <a:ea typeface="+mn-ea"/>
              <a:cs typeface="+mn-cs"/>
            </a:endParaRPr>
          </a:p>
        </p:txBody>
      </p:sp>
      <p:pic>
        <p:nvPicPr>
          <p:cNvPr id="2058" name="Picture 10" descr="Cucumber Wallpapers - Wallpaper Cave">
            <a:extLst>
              <a:ext uri="{FF2B5EF4-FFF2-40B4-BE49-F238E27FC236}">
                <a16:creationId xmlns:a16="http://schemas.microsoft.com/office/drawing/2014/main" id="{C51F084F-CDD6-493C-84A5-88AFEBED1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77" r="39368"/>
          <a:stretch/>
        </p:blipFill>
        <p:spPr bwMode="auto">
          <a:xfrm>
            <a:off x="5131676" y="0"/>
            <a:ext cx="401232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24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pic>
        <p:nvPicPr>
          <p:cNvPr id="20" name="Picture 2" descr="20,000+ Best Abstract Wallpapers · 100% Free Download · Pexels Stock Photos">
            <a:extLst>
              <a:ext uri="{FF2B5EF4-FFF2-40B4-BE49-F238E27FC236}">
                <a16:creationId xmlns:a16="http://schemas.microsoft.com/office/drawing/2014/main" id="{94BAFFEC-EE59-4422-994A-0ACA8B89A6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757" t="306" r="3910" b="-31"/>
          <a:stretch/>
        </p:blipFill>
        <p:spPr bwMode="auto">
          <a:xfrm>
            <a:off x="4366889" y="0"/>
            <a:ext cx="477711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31;p25">
            <a:extLst>
              <a:ext uri="{FF2B5EF4-FFF2-40B4-BE49-F238E27FC236}">
                <a16:creationId xmlns:a16="http://schemas.microsoft.com/office/drawing/2014/main" id="{AF55C6DA-2DFD-4E45-BD68-E10108660E33}"/>
              </a:ext>
            </a:extLst>
          </p:cNvPr>
          <p:cNvGrpSpPr/>
          <p:nvPr/>
        </p:nvGrpSpPr>
        <p:grpSpPr>
          <a:xfrm>
            <a:off x="4366888" y="-55002"/>
            <a:ext cx="4777112" cy="5198502"/>
            <a:chOff x="-1" y="-28575"/>
            <a:chExt cx="2328016" cy="2737908"/>
          </a:xfrm>
        </p:grpSpPr>
        <p:sp>
          <p:nvSpPr>
            <p:cNvPr id="18" name="Google Shape;132;p25">
              <a:extLst>
                <a:ext uri="{FF2B5EF4-FFF2-40B4-BE49-F238E27FC236}">
                  <a16:creationId xmlns:a16="http://schemas.microsoft.com/office/drawing/2014/main" id="{AE8C80D3-7765-4301-98D6-2044ECB62BEC}"/>
                </a:ext>
              </a:extLst>
            </p:cNvPr>
            <p:cNvSpPr/>
            <p:nvPr/>
          </p:nvSpPr>
          <p:spPr>
            <a:xfrm>
              <a:off x="-1" y="0"/>
              <a:ext cx="2328016" cy="2709333"/>
            </a:xfrm>
            <a:custGeom>
              <a:avLst/>
              <a:gdLst/>
              <a:ahLst/>
              <a:cxnLst/>
              <a:rect l="l" t="t" r="r" b="b"/>
              <a:pathLst>
                <a:path w="2152415" h="2709333" extrusionOk="0">
                  <a:moveTo>
                    <a:pt x="0" y="0"/>
                  </a:moveTo>
                  <a:lnTo>
                    <a:pt x="2152415" y="0"/>
                  </a:lnTo>
                  <a:lnTo>
                    <a:pt x="2152415" y="2709333"/>
                  </a:lnTo>
                  <a:lnTo>
                    <a:pt x="0" y="2709333"/>
                  </a:lnTo>
                  <a:close/>
                </a:path>
              </a:pathLst>
            </a:custGeom>
            <a:solidFill>
              <a:srgbClr val="000000">
                <a:alpha val="78823"/>
              </a:srgbClr>
            </a:solidFill>
            <a:ln>
              <a:noFill/>
            </a:ln>
          </p:spPr>
        </p:sp>
        <p:sp>
          <p:nvSpPr>
            <p:cNvPr id="19" name="Google Shape;133;p25">
              <a:extLst>
                <a:ext uri="{FF2B5EF4-FFF2-40B4-BE49-F238E27FC236}">
                  <a16:creationId xmlns:a16="http://schemas.microsoft.com/office/drawing/2014/main" id="{6BAD7A60-E5B3-4697-8E34-2B067E2A9F33}"/>
                </a:ext>
              </a:extLst>
            </p:cNvPr>
            <p:cNvSpPr txBox="1"/>
            <p:nvPr/>
          </p:nvSpPr>
          <p:spPr>
            <a:xfrm>
              <a:off x="0" y="-28575"/>
              <a:ext cx="812800" cy="841375"/>
            </a:xfrm>
            <a:prstGeom prst="rect">
              <a:avLst/>
            </a:prstGeom>
            <a:noFill/>
            <a:ln>
              <a:noFill/>
            </a:ln>
          </p:spPr>
          <p:txBody>
            <a:bodyPr spcFirstLastPara="1" wrap="square" lIns="25400" tIns="25400" rIns="25400" bIns="25400" anchor="ctr" anchorCtr="0">
              <a:noAutofit/>
            </a:bodyPr>
            <a:lstStyle/>
            <a:p>
              <a:pPr marL="0" marR="0" lvl="0" indent="0" algn="ctr" rtl="0">
                <a:lnSpc>
                  <a:spcPct val="12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4" name="Google Shape;144;p26"/>
          <p:cNvSpPr/>
          <p:nvPr/>
        </p:nvSpPr>
        <p:spPr>
          <a:xfrm>
            <a:off x="563498" y="1247147"/>
            <a:ext cx="61194" cy="457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4F2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5" name="Google Shape;145;p26"/>
          <p:cNvSpPr txBox="1"/>
          <p:nvPr/>
        </p:nvSpPr>
        <p:spPr>
          <a:xfrm>
            <a:off x="540978" y="197659"/>
            <a:ext cx="3709738" cy="646331"/>
          </a:xfrm>
          <a:prstGeom prst="rect">
            <a:avLst/>
          </a:prstGeom>
          <a:noFill/>
          <a:ln>
            <a:noFill/>
          </a:ln>
          <a:effectLst/>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 sz="3000" b="1" i="0" u="none" strike="noStrike" cap="none" dirty="0">
                <a:solidFill>
                  <a:srgbClr val="171616"/>
                </a:solidFill>
                <a:latin typeface="+mn-lt"/>
                <a:ea typeface="Raleway"/>
                <a:cs typeface="Raleway"/>
                <a:sym typeface="Raleway"/>
              </a:rPr>
              <a:t>Agenda</a:t>
            </a:r>
            <a:r>
              <a:rPr lang="en" sz="3000" b="1" i="0" u="none" strike="noStrike" cap="none" dirty="0">
                <a:solidFill>
                  <a:srgbClr val="171616"/>
                </a:solidFill>
                <a:latin typeface="Raleway"/>
                <a:ea typeface="Raleway"/>
                <a:cs typeface="Raleway"/>
                <a:sym typeface="Raleway"/>
              </a:rPr>
              <a:t> </a:t>
            </a:r>
            <a:endParaRPr sz="700" b="1" dirty="0"/>
          </a:p>
        </p:txBody>
      </p:sp>
      <p:sp>
        <p:nvSpPr>
          <p:cNvPr id="146" name="Google Shape;146;p26"/>
          <p:cNvSpPr txBox="1"/>
          <p:nvPr/>
        </p:nvSpPr>
        <p:spPr>
          <a:xfrm>
            <a:off x="894768" y="1204245"/>
            <a:ext cx="3080711" cy="25853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1200" b="0" i="0" u="none" strike="noStrike" cap="none" dirty="0">
                <a:solidFill>
                  <a:srgbClr val="171616"/>
                </a:solidFill>
                <a:latin typeface="Open Sans"/>
                <a:ea typeface="Open Sans"/>
                <a:cs typeface="Open Sans"/>
                <a:sym typeface="Open Sans"/>
              </a:rPr>
              <a:t>What is not BDD</a:t>
            </a:r>
            <a:endParaRPr sz="700" dirty="0"/>
          </a:p>
        </p:txBody>
      </p:sp>
      <p:sp>
        <p:nvSpPr>
          <p:cNvPr id="148" name="Google Shape;148;p26"/>
          <p:cNvSpPr txBox="1"/>
          <p:nvPr/>
        </p:nvSpPr>
        <p:spPr>
          <a:xfrm>
            <a:off x="894768" y="1732900"/>
            <a:ext cx="3080711" cy="25853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 sz="1200" b="0" i="0" u="none" strike="noStrike" cap="none" dirty="0">
                <a:solidFill>
                  <a:srgbClr val="171616"/>
                </a:solidFill>
                <a:latin typeface="Open Sans"/>
                <a:ea typeface="Open Sans"/>
                <a:cs typeface="Open Sans"/>
                <a:sym typeface="Open Sans"/>
              </a:rPr>
              <a:t>What is BDD</a:t>
            </a:r>
            <a:endParaRPr sz="700" dirty="0"/>
          </a:p>
        </p:txBody>
      </p:sp>
      <p:sp>
        <p:nvSpPr>
          <p:cNvPr id="150" name="Google Shape;150;p26"/>
          <p:cNvSpPr txBox="1"/>
          <p:nvPr/>
        </p:nvSpPr>
        <p:spPr>
          <a:xfrm>
            <a:off x="894768" y="3136543"/>
            <a:ext cx="3080711" cy="25853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1200" b="0" i="0" u="none" strike="noStrike" cap="none" dirty="0">
                <a:solidFill>
                  <a:srgbClr val="171616"/>
                </a:solidFill>
                <a:latin typeface="Open Sans"/>
                <a:ea typeface="Open Sans"/>
                <a:cs typeface="Open Sans"/>
                <a:sym typeface="Open Sans"/>
              </a:rPr>
              <a:t>Positive and negative points</a:t>
            </a:r>
            <a:endParaRPr sz="700" dirty="0"/>
          </a:p>
        </p:txBody>
      </p:sp>
      <p:sp>
        <p:nvSpPr>
          <p:cNvPr id="152" name="Google Shape;152;p26"/>
          <p:cNvSpPr txBox="1"/>
          <p:nvPr/>
        </p:nvSpPr>
        <p:spPr>
          <a:xfrm>
            <a:off x="870948" y="3665199"/>
            <a:ext cx="3080711" cy="25853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 sz="1200" dirty="0">
                <a:solidFill>
                  <a:srgbClr val="171616"/>
                </a:solidFill>
                <a:latin typeface="Open Sans"/>
                <a:ea typeface="Open Sans"/>
                <a:cs typeface="Open Sans"/>
                <a:sym typeface="Open Sans"/>
              </a:rPr>
              <a:t>BDD Workflow</a:t>
            </a:r>
            <a:endParaRPr sz="700" dirty="0"/>
          </a:p>
        </p:txBody>
      </p:sp>
      <p:pic>
        <p:nvPicPr>
          <p:cNvPr id="3" name="Picture 2" descr="A person raising the hand&#10;&#10;Description automatically generated with low confidence">
            <a:extLst>
              <a:ext uri="{FF2B5EF4-FFF2-40B4-BE49-F238E27FC236}">
                <a16:creationId xmlns:a16="http://schemas.microsoft.com/office/drawing/2014/main" id="{EC175AE1-AADF-4A79-8789-31E3D431E830}"/>
              </a:ext>
            </a:extLst>
          </p:cNvPr>
          <p:cNvPicPr>
            <a:picLocks noChangeAspect="1"/>
          </p:cNvPicPr>
          <p:nvPr/>
        </p:nvPicPr>
        <p:blipFill rotWithShape="1">
          <a:blip r:embed="rId4"/>
          <a:srcRect l="7471" t="9559" r="7587" b="354"/>
          <a:stretch/>
        </p:blipFill>
        <p:spPr>
          <a:xfrm>
            <a:off x="4250716" y="899472"/>
            <a:ext cx="4893284" cy="3557100"/>
          </a:xfrm>
          <a:prstGeom prst="rect">
            <a:avLst/>
          </a:prstGeom>
        </p:spPr>
      </p:pic>
      <p:sp>
        <p:nvSpPr>
          <p:cNvPr id="33" name="Google Shape;144;p26">
            <a:extLst>
              <a:ext uri="{FF2B5EF4-FFF2-40B4-BE49-F238E27FC236}">
                <a16:creationId xmlns:a16="http://schemas.microsoft.com/office/drawing/2014/main" id="{87F6ED5A-EA85-411C-8417-333BDD6F3083}"/>
              </a:ext>
            </a:extLst>
          </p:cNvPr>
          <p:cNvSpPr/>
          <p:nvPr/>
        </p:nvSpPr>
        <p:spPr>
          <a:xfrm>
            <a:off x="563498" y="1870985"/>
            <a:ext cx="61194" cy="457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4F2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 name="Google Shape;144;p26">
            <a:extLst>
              <a:ext uri="{FF2B5EF4-FFF2-40B4-BE49-F238E27FC236}">
                <a16:creationId xmlns:a16="http://schemas.microsoft.com/office/drawing/2014/main" id="{8AB28C22-6C49-4A99-A14E-9527DE681CD1}"/>
              </a:ext>
            </a:extLst>
          </p:cNvPr>
          <p:cNvSpPr/>
          <p:nvPr/>
        </p:nvSpPr>
        <p:spPr>
          <a:xfrm>
            <a:off x="563205" y="3251278"/>
            <a:ext cx="61194" cy="457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4F2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 name="Google Shape;144;p26">
            <a:extLst>
              <a:ext uri="{FF2B5EF4-FFF2-40B4-BE49-F238E27FC236}">
                <a16:creationId xmlns:a16="http://schemas.microsoft.com/office/drawing/2014/main" id="{B571CF7C-D76C-44F4-8013-EE6C790F54BF}"/>
              </a:ext>
            </a:extLst>
          </p:cNvPr>
          <p:cNvSpPr/>
          <p:nvPr/>
        </p:nvSpPr>
        <p:spPr>
          <a:xfrm>
            <a:off x="563380" y="3766475"/>
            <a:ext cx="61194" cy="457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4F2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 name="Google Shape;148;p26">
            <a:extLst>
              <a:ext uri="{FF2B5EF4-FFF2-40B4-BE49-F238E27FC236}">
                <a16:creationId xmlns:a16="http://schemas.microsoft.com/office/drawing/2014/main" id="{2E82A963-F504-4BA6-83FC-82E2FADF3AD3}"/>
              </a:ext>
            </a:extLst>
          </p:cNvPr>
          <p:cNvSpPr txBox="1"/>
          <p:nvPr/>
        </p:nvSpPr>
        <p:spPr>
          <a:xfrm>
            <a:off x="914412" y="2232983"/>
            <a:ext cx="3080711" cy="25853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1200" b="0" i="0" u="none" strike="noStrike" cap="none" dirty="0">
                <a:solidFill>
                  <a:srgbClr val="171616"/>
                </a:solidFill>
                <a:latin typeface="Open Sans"/>
                <a:ea typeface="Open Sans"/>
                <a:cs typeface="Open Sans"/>
                <a:sym typeface="Open Sans"/>
              </a:rPr>
              <a:t>B</a:t>
            </a:r>
            <a:r>
              <a:rPr lang="en" sz="1200" b="0" i="0" u="none" strike="noStrike" cap="none" dirty="0">
                <a:solidFill>
                  <a:srgbClr val="171616"/>
                </a:solidFill>
                <a:latin typeface="Open Sans"/>
                <a:ea typeface="Open Sans"/>
                <a:cs typeface="Open Sans"/>
                <a:sym typeface="Open Sans"/>
              </a:rPr>
              <a:t>DD Timeline</a:t>
            </a:r>
            <a:endParaRPr sz="700" dirty="0"/>
          </a:p>
        </p:txBody>
      </p:sp>
      <p:sp>
        <p:nvSpPr>
          <p:cNvPr id="21" name="Google Shape;144;p26">
            <a:extLst>
              <a:ext uri="{FF2B5EF4-FFF2-40B4-BE49-F238E27FC236}">
                <a16:creationId xmlns:a16="http://schemas.microsoft.com/office/drawing/2014/main" id="{B9320446-29D1-48FD-A964-B295921644F7}"/>
              </a:ext>
            </a:extLst>
          </p:cNvPr>
          <p:cNvSpPr/>
          <p:nvPr/>
        </p:nvSpPr>
        <p:spPr>
          <a:xfrm>
            <a:off x="563205" y="2348909"/>
            <a:ext cx="61194" cy="457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4F2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 name="Google Shape;144;p26">
            <a:extLst>
              <a:ext uri="{FF2B5EF4-FFF2-40B4-BE49-F238E27FC236}">
                <a16:creationId xmlns:a16="http://schemas.microsoft.com/office/drawing/2014/main" id="{F7E71640-FE39-4CBE-899F-86ABEFD0C835}"/>
              </a:ext>
            </a:extLst>
          </p:cNvPr>
          <p:cNvSpPr/>
          <p:nvPr/>
        </p:nvSpPr>
        <p:spPr>
          <a:xfrm>
            <a:off x="563205" y="2758940"/>
            <a:ext cx="61194" cy="457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4F2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3" name="Google Shape;148;p26">
            <a:extLst>
              <a:ext uri="{FF2B5EF4-FFF2-40B4-BE49-F238E27FC236}">
                <a16:creationId xmlns:a16="http://schemas.microsoft.com/office/drawing/2014/main" id="{139126C4-BEF6-4F16-A897-3F6A17FA5744}"/>
              </a:ext>
            </a:extLst>
          </p:cNvPr>
          <p:cNvSpPr txBox="1"/>
          <p:nvPr/>
        </p:nvSpPr>
        <p:spPr>
          <a:xfrm>
            <a:off x="914412" y="2648425"/>
            <a:ext cx="3080711" cy="25853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pt-BR" sz="1200" b="0" i="0" u="none" strike="noStrike" cap="none" dirty="0" err="1">
                <a:solidFill>
                  <a:srgbClr val="171616"/>
                </a:solidFill>
                <a:latin typeface="Open Sans"/>
                <a:ea typeface="Open Sans"/>
                <a:cs typeface="Open Sans"/>
                <a:sym typeface="Open Sans"/>
              </a:rPr>
              <a:t>What</a:t>
            </a:r>
            <a:r>
              <a:rPr lang="pt-BR" sz="1200" b="0" i="0" u="none" strike="noStrike" cap="none" dirty="0">
                <a:solidFill>
                  <a:srgbClr val="171616"/>
                </a:solidFill>
                <a:latin typeface="Open Sans"/>
                <a:ea typeface="Open Sans"/>
                <a:cs typeface="Open Sans"/>
                <a:sym typeface="Open Sans"/>
              </a:rPr>
              <a:t> </a:t>
            </a:r>
            <a:r>
              <a:rPr lang="pt-BR" sz="1200" b="0" i="0" u="none" strike="noStrike" cap="none" dirty="0" err="1">
                <a:solidFill>
                  <a:srgbClr val="171616"/>
                </a:solidFill>
                <a:latin typeface="Open Sans"/>
                <a:ea typeface="Open Sans"/>
                <a:cs typeface="Open Sans"/>
                <a:sym typeface="Open Sans"/>
              </a:rPr>
              <a:t>to</a:t>
            </a:r>
            <a:r>
              <a:rPr lang="pt-BR" sz="1200" b="0" i="0" u="none" strike="noStrike" cap="none" dirty="0">
                <a:solidFill>
                  <a:srgbClr val="171616"/>
                </a:solidFill>
                <a:latin typeface="Open Sans"/>
                <a:ea typeface="Open Sans"/>
                <a:cs typeface="Open Sans"/>
                <a:sym typeface="Open Sans"/>
              </a:rPr>
              <a:t> Solve?</a:t>
            </a:r>
            <a:endParaRPr sz="700" dirty="0"/>
          </a:p>
        </p:txBody>
      </p:sp>
      <p:sp>
        <p:nvSpPr>
          <p:cNvPr id="26" name="Google Shape;144;p26">
            <a:extLst>
              <a:ext uri="{FF2B5EF4-FFF2-40B4-BE49-F238E27FC236}">
                <a16:creationId xmlns:a16="http://schemas.microsoft.com/office/drawing/2014/main" id="{494FADFF-8FDE-4E25-8637-58B032B164CD}"/>
              </a:ext>
            </a:extLst>
          </p:cNvPr>
          <p:cNvSpPr/>
          <p:nvPr/>
        </p:nvSpPr>
        <p:spPr>
          <a:xfrm>
            <a:off x="583142" y="4172449"/>
            <a:ext cx="61194" cy="457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54F2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 name="Google Shape;146;p26">
            <a:extLst>
              <a:ext uri="{FF2B5EF4-FFF2-40B4-BE49-F238E27FC236}">
                <a16:creationId xmlns:a16="http://schemas.microsoft.com/office/drawing/2014/main" id="{BBC9D8C9-5383-4600-8ADA-43FB4E4C3A2E}"/>
              </a:ext>
            </a:extLst>
          </p:cNvPr>
          <p:cNvSpPr txBox="1"/>
          <p:nvPr/>
        </p:nvSpPr>
        <p:spPr>
          <a:xfrm>
            <a:off x="914412" y="4088902"/>
            <a:ext cx="3080711" cy="25853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 sz="1200" b="0" i="0" u="none" strike="noStrike" cap="none" dirty="0">
                <a:solidFill>
                  <a:srgbClr val="171616"/>
                </a:solidFill>
                <a:latin typeface="Open Sans"/>
                <a:ea typeface="Open Sans"/>
                <a:cs typeface="Open Sans"/>
                <a:sym typeface="Open Sans"/>
              </a:rPr>
              <a:t>Questions</a:t>
            </a:r>
            <a:endParaRPr sz="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3" name="Picture 2">
            <a:extLst>
              <a:ext uri="{FF2B5EF4-FFF2-40B4-BE49-F238E27FC236}">
                <a16:creationId xmlns:a16="http://schemas.microsoft.com/office/drawing/2014/main" id="{04109B0A-8C3A-430B-8DD5-D5D33AA8DD56}"/>
              </a:ext>
            </a:extLst>
          </p:cNvPr>
          <p:cNvPicPr>
            <a:picLocks noChangeAspect="1"/>
          </p:cNvPicPr>
          <p:nvPr/>
        </p:nvPicPr>
        <p:blipFill rotWithShape="1">
          <a:blip r:embed="rId3"/>
          <a:srcRect l="8452" r="8404"/>
          <a:stretch/>
        </p:blipFill>
        <p:spPr>
          <a:xfrm>
            <a:off x="173420" y="551791"/>
            <a:ext cx="3166569" cy="3819197"/>
          </a:xfrm>
          <a:prstGeom prst="rect">
            <a:avLst/>
          </a:prstGeom>
        </p:spPr>
      </p:pic>
      <p:pic>
        <p:nvPicPr>
          <p:cNvPr id="10" name="Picture 9">
            <a:extLst>
              <a:ext uri="{FF2B5EF4-FFF2-40B4-BE49-F238E27FC236}">
                <a16:creationId xmlns:a16="http://schemas.microsoft.com/office/drawing/2014/main" id="{EC5BD82B-DE91-4845-9239-2DC04645D44F}"/>
              </a:ext>
            </a:extLst>
          </p:cNvPr>
          <p:cNvPicPr>
            <a:picLocks noChangeAspect="1"/>
          </p:cNvPicPr>
          <p:nvPr/>
        </p:nvPicPr>
        <p:blipFill rotWithShape="1">
          <a:blip r:embed="rId4"/>
          <a:srcRect l="6000" r="9235"/>
          <a:stretch/>
        </p:blipFill>
        <p:spPr>
          <a:xfrm>
            <a:off x="4674350" y="551792"/>
            <a:ext cx="4296230" cy="3819196"/>
          </a:xfrm>
          <a:prstGeom prst="rect">
            <a:avLst/>
          </a:prstGeom>
        </p:spPr>
      </p:pic>
      <p:sp>
        <p:nvSpPr>
          <p:cNvPr id="11" name="Arrow: Right 10">
            <a:extLst>
              <a:ext uri="{FF2B5EF4-FFF2-40B4-BE49-F238E27FC236}">
                <a16:creationId xmlns:a16="http://schemas.microsoft.com/office/drawing/2014/main" id="{917CABDA-9224-499E-8673-03E5D125CAA9}"/>
              </a:ext>
            </a:extLst>
          </p:cNvPr>
          <p:cNvSpPr/>
          <p:nvPr/>
        </p:nvSpPr>
        <p:spPr>
          <a:xfrm>
            <a:off x="3655046" y="2065282"/>
            <a:ext cx="875113" cy="606973"/>
          </a:xfrm>
          <a:prstGeom prst="rightArrow">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pPr algn="l"/>
            <a:endParaRPr lang="en-US" sz="1600" b="1" dirty="0" err="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290823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F88F2D-48E7-45B3-B309-B0D6DCD08937}"/>
              </a:ext>
            </a:extLst>
          </p:cNvPr>
          <p:cNvSpPr>
            <a:spLocks noGrp="1"/>
          </p:cNvSpPr>
          <p:nvPr>
            <p:ph type="title"/>
          </p:nvPr>
        </p:nvSpPr>
        <p:spPr/>
        <p:txBody>
          <a:bodyPr/>
          <a:lstStyle/>
          <a:p>
            <a:r>
              <a:rPr lang="en-GB" dirty="0"/>
              <a:t>BDD Workflow</a:t>
            </a:r>
            <a:endParaRPr lang="en-US" dirty="0"/>
          </a:p>
        </p:txBody>
      </p:sp>
      <p:sp>
        <p:nvSpPr>
          <p:cNvPr id="15" name="Slide Number Placeholder 14">
            <a:extLst>
              <a:ext uri="{FF2B5EF4-FFF2-40B4-BE49-F238E27FC236}">
                <a16:creationId xmlns:a16="http://schemas.microsoft.com/office/drawing/2014/main" id="{82AF533A-9DE2-4A4E-8300-5DE41A020282}"/>
              </a:ext>
            </a:extLst>
          </p:cNvPr>
          <p:cNvSpPr>
            <a:spLocks noGrp="1"/>
          </p:cNvSpPr>
          <p:nvPr>
            <p:ph type="sldNum" sz="quarter" idx="12"/>
          </p:nvPr>
        </p:nvSpPr>
        <p:spPr>
          <a:xfrm>
            <a:off x="8498048" y="4579872"/>
            <a:ext cx="329270" cy="116586"/>
          </a:xfrm>
          <a:prstGeom prst="rect">
            <a:avLst/>
          </a:prstGeom>
        </p:spPr>
        <p:txBody>
          <a:bodyPr vert="horz" lIns="0" tIns="0" rIns="0" bIns="0" rtlCol="0" anchor="ctr"/>
          <a:lstStyle>
            <a:defPPr>
              <a:defRPr lang="en-US"/>
            </a:defPPr>
            <a:lvl1pPr marL="0" algn="ctr" defTabSz="914240" rtl="0" eaLnBrk="1" latinLnBrk="0" hangingPunct="1">
              <a:defRPr sz="750" kern="1200">
                <a:solidFill>
                  <a:schemeClr val="bg1"/>
                </a:solidFill>
                <a:latin typeface="Arial" panose="020B0604020202020204" pitchFamily="34" charset="0"/>
                <a:ea typeface="+mn-ea"/>
                <a:cs typeface="Arial" panose="020B0604020202020204" pitchFamily="34" charset="0"/>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chemeClr val="tx1"/>
                </a:solidFill>
              </a:rPr>
              <a:pPr/>
              <a:t>31</a:t>
            </a:fld>
            <a:endParaRPr lang="en-US" dirty="0">
              <a:solidFill>
                <a:schemeClr val="tx1"/>
              </a:solidFill>
            </a:endParaRPr>
          </a:p>
        </p:txBody>
      </p:sp>
      <p:sp>
        <p:nvSpPr>
          <p:cNvPr id="42" name="文本框 15">
            <a:extLst>
              <a:ext uri="{FF2B5EF4-FFF2-40B4-BE49-F238E27FC236}">
                <a16:creationId xmlns:a16="http://schemas.microsoft.com/office/drawing/2014/main" id="{336B98F7-5580-4151-BCA9-A9250080A2B5}"/>
              </a:ext>
            </a:extLst>
          </p:cNvPr>
          <p:cNvSpPr txBox="1"/>
          <p:nvPr/>
        </p:nvSpPr>
        <p:spPr>
          <a:xfrm>
            <a:off x="692383" y="2115093"/>
            <a:ext cx="2028196" cy="1305486"/>
          </a:xfrm>
          <a:prstGeom prst="rect">
            <a:avLst/>
          </a:prstGeom>
          <a:noFill/>
        </p:spPr>
        <p:txBody>
          <a:bodyPr wrap="square" lIns="68580" tIns="34290" rIns="68580" bIns="34290" rtlCol="0" anchor="t">
            <a:spAutoFit/>
          </a:bodyPr>
          <a:lstStyle/>
          <a:p>
            <a:pPr>
              <a:spcBef>
                <a:spcPts val="150"/>
              </a:spcBef>
            </a:pPr>
            <a:r>
              <a:rPr lang="en-US" sz="900" dirty="0">
                <a:latin typeface="Arial" pitchFamily="34" charset="0"/>
                <a:cs typeface="Arial" pitchFamily="34" charset="0"/>
              </a:rPr>
              <a:t>The business owner talks to the business analyst about new features/changes</a:t>
            </a:r>
          </a:p>
          <a:p>
            <a:pPr>
              <a:spcBef>
                <a:spcPts val="150"/>
              </a:spcBef>
            </a:pPr>
            <a:endParaRPr lang="en-US" sz="900" dirty="0">
              <a:latin typeface="Arial" pitchFamily="34" charset="0"/>
              <a:cs typeface="Arial" pitchFamily="34" charset="0"/>
            </a:endParaRP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Creation of documentation</a:t>
            </a: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Creating some examples</a:t>
            </a: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Creating user stories</a:t>
            </a: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Schedule meeting of 3 friends</a:t>
            </a:r>
            <a:endParaRPr kumimoji="1" lang="zh-CN" altLang="en-US" sz="900" dirty="0">
              <a:latin typeface="Arial" panose="020B0604020202020204" pitchFamily="34" charset="0"/>
              <a:ea typeface="Microsoft YaHei"/>
              <a:cs typeface="Arial" panose="020B0604020202020204" pitchFamily="34" charset="0"/>
            </a:endParaRPr>
          </a:p>
        </p:txBody>
      </p:sp>
      <p:grpSp>
        <p:nvGrpSpPr>
          <p:cNvPr id="79" name="Group 78" descr="Icon graphic 2">
            <a:extLst>
              <a:ext uri="{FF2B5EF4-FFF2-40B4-BE49-F238E27FC236}">
                <a16:creationId xmlns:a16="http://schemas.microsoft.com/office/drawing/2014/main" id="{F0593FD6-0658-4B67-9312-CDDB4AE0E657}"/>
              </a:ext>
            </a:extLst>
          </p:cNvPr>
          <p:cNvGrpSpPr/>
          <p:nvPr/>
        </p:nvGrpSpPr>
        <p:grpSpPr>
          <a:xfrm>
            <a:off x="6828700" y="986484"/>
            <a:ext cx="625793" cy="625791"/>
            <a:chOff x="3537654" y="4356503"/>
            <a:chExt cx="1206511" cy="1206511"/>
          </a:xfrm>
          <a:solidFill>
            <a:srgbClr val="4C1249"/>
          </a:solidFill>
        </p:grpSpPr>
        <p:grpSp>
          <p:nvGrpSpPr>
            <p:cNvPr id="80" name="Group 79">
              <a:extLst>
                <a:ext uri="{FF2B5EF4-FFF2-40B4-BE49-F238E27FC236}">
                  <a16:creationId xmlns:a16="http://schemas.microsoft.com/office/drawing/2014/main" id="{5F79664F-0837-4087-B767-8AE8A99F1553}"/>
                </a:ext>
              </a:extLst>
            </p:cNvPr>
            <p:cNvGrpSpPr/>
            <p:nvPr/>
          </p:nvGrpSpPr>
          <p:grpSpPr>
            <a:xfrm>
              <a:off x="3745996" y="4543655"/>
              <a:ext cx="789827" cy="704638"/>
              <a:chOff x="3754418" y="4543655"/>
              <a:chExt cx="789827" cy="704638"/>
            </a:xfrm>
            <a:grpFill/>
          </p:grpSpPr>
          <p:sp>
            <p:nvSpPr>
              <p:cNvPr id="82" name="Freeform 5">
                <a:extLst>
                  <a:ext uri="{FF2B5EF4-FFF2-40B4-BE49-F238E27FC236}">
                    <a16:creationId xmlns:a16="http://schemas.microsoft.com/office/drawing/2014/main" id="{8839D31B-07DD-45AF-9AE9-C7760692E612}"/>
                  </a:ext>
                </a:extLst>
              </p:cNvPr>
              <p:cNvSpPr/>
              <p:nvPr/>
            </p:nvSpPr>
            <p:spPr>
              <a:xfrm>
                <a:off x="3754418" y="4728264"/>
                <a:ext cx="671731" cy="520029"/>
              </a:xfrm>
              <a:custGeom>
                <a:avLst/>
                <a:gdLst>
                  <a:gd name="connsiteX0" fmla="*/ 74453 w 671731"/>
                  <a:gd name="connsiteY0" fmla="*/ 334468 h 520029"/>
                  <a:gd name="connsiteX1" fmla="*/ 64 w 671731"/>
                  <a:gd name="connsiteY1" fmla="*/ 482295 h 520029"/>
                  <a:gd name="connsiteX2" fmla="*/ 0 w 671731"/>
                  <a:gd name="connsiteY2" fmla="*/ 482295 h 520029"/>
                  <a:gd name="connsiteX3" fmla="*/ 0 w 671731"/>
                  <a:gd name="connsiteY3" fmla="*/ 520030 h 520029"/>
                  <a:gd name="connsiteX4" fmla="*/ 671732 w 671731"/>
                  <a:gd name="connsiteY4" fmla="*/ 520030 h 520029"/>
                  <a:gd name="connsiteX5" fmla="*/ 671732 w 671731"/>
                  <a:gd name="connsiteY5" fmla="*/ 482295 h 520029"/>
                  <a:gd name="connsiteX6" fmla="*/ 671732 w 671731"/>
                  <a:gd name="connsiteY6" fmla="*/ 482295 h 520029"/>
                  <a:gd name="connsiteX7" fmla="*/ 597469 w 671731"/>
                  <a:gd name="connsiteY7" fmla="*/ 334405 h 520029"/>
                  <a:gd name="connsiteX8" fmla="*/ 597469 w 671731"/>
                  <a:gd name="connsiteY8" fmla="*/ 0 h 520029"/>
                  <a:gd name="connsiteX9" fmla="*/ 74453 w 671731"/>
                  <a:gd name="connsiteY9" fmla="*/ 0 h 520029"/>
                  <a:gd name="connsiteX10" fmla="*/ 74453 w 671731"/>
                  <a:gd name="connsiteY10" fmla="*/ 334468 h 520029"/>
                  <a:gd name="connsiteX11" fmla="*/ 42309 w 671731"/>
                  <a:gd name="connsiteY11" fmla="*/ 482359 h 520029"/>
                  <a:gd name="connsiteX12" fmla="*/ 104946 w 671731"/>
                  <a:gd name="connsiteY12" fmla="*/ 357783 h 520029"/>
                  <a:gd name="connsiteX13" fmla="*/ 566913 w 671731"/>
                  <a:gd name="connsiteY13" fmla="*/ 357783 h 520029"/>
                  <a:gd name="connsiteX14" fmla="*/ 629486 w 671731"/>
                  <a:gd name="connsiteY14" fmla="*/ 482359 h 520029"/>
                  <a:gd name="connsiteX15" fmla="*/ 42309 w 671731"/>
                  <a:gd name="connsiteY15" fmla="*/ 482359 h 520029"/>
                  <a:gd name="connsiteX16" fmla="*/ 112188 w 671731"/>
                  <a:gd name="connsiteY16" fmla="*/ 37798 h 520029"/>
                  <a:gd name="connsiteX17" fmla="*/ 559671 w 671731"/>
                  <a:gd name="connsiteY17" fmla="*/ 37798 h 520029"/>
                  <a:gd name="connsiteX18" fmla="*/ 559671 w 671731"/>
                  <a:gd name="connsiteY18" fmla="*/ 320111 h 520029"/>
                  <a:gd name="connsiteX19" fmla="*/ 112188 w 671731"/>
                  <a:gd name="connsiteY19" fmla="*/ 320111 h 520029"/>
                  <a:gd name="connsiteX20" fmla="*/ 112188 w 671731"/>
                  <a:gd name="connsiteY20" fmla="*/ 37798 h 52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1731" h="520029">
                    <a:moveTo>
                      <a:pt x="74453" y="334468"/>
                    </a:moveTo>
                    <a:lnTo>
                      <a:pt x="64" y="482295"/>
                    </a:lnTo>
                    <a:lnTo>
                      <a:pt x="0" y="482295"/>
                    </a:lnTo>
                    <a:lnTo>
                      <a:pt x="0" y="520030"/>
                    </a:lnTo>
                    <a:lnTo>
                      <a:pt x="671732" y="520030"/>
                    </a:lnTo>
                    <a:lnTo>
                      <a:pt x="671732" y="482295"/>
                    </a:lnTo>
                    <a:lnTo>
                      <a:pt x="671732" y="482295"/>
                    </a:lnTo>
                    <a:lnTo>
                      <a:pt x="597469" y="334405"/>
                    </a:lnTo>
                    <a:lnTo>
                      <a:pt x="597469" y="0"/>
                    </a:lnTo>
                    <a:lnTo>
                      <a:pt x="74453" y="0"/>
                    </a:lnTo>
                    <a:lnTo>
                      <a:pt x="74453" y="334468"/>
                    </a:lnTo>
                    <a:close/>
                    <a:moveTo>
                      <a:pt x="42309" y="482359"/>
                    </a:moveTo>
                    <a:lnTo>
                      <a:pt x="104946" y="357783"/>
                    </a:lnTo>
                    <a:lnTo>
                      <a:pt x="566913" y="357783"/>
                    </a:lnTo>
                    <a:lnTo>
                      <a:pt x="629486" y="482359"/>
                    </a:lnTo>
                    <a:lnTo>
                      <a:pt x="42309" y="482359"/>
                    </a:lnTo>
                    <a:close/>
                    <a:moveTo>
                      <a:pt x="112188" y="37798"/>
                    </a:moveTo>
                    <a:lnTo>
                      <a:pt x="559671" y="37798"/>
                    </a:lnTo>
                    <a:lnTo>
                      <a:pt x="559671" y="320111"/>
                    </a:lnTo>
                    <a:lnTo>
                      <a:pt x="112188" y="320111"/>
                    </a:lnTo>
                    <a:lnTo>
                      <a:pt x="112188" y="37798"/>
                    </a:lnTo>
                    <a:close/>
                  </a:path>
                </a:pathLst>
              </a:custGeom>
              <a:grpFill/>
              <a:ln w="6317" cap="flat">
                <a:noFill/>
                <a:prstDash val="solid"/>
                <a:miter/>
              </a:ln>
            </p:spPr>
            <p:txBody>
              <a:bodyPr rtlCol="0" anchor="ctr"/>
              <a:lstStyle/>
              <a:p>
                <a:endParaRPr lang="en-US" sz="1050"/>
              </a:p>
            </p:txBody>
          </p:sp>
          <p:sp>
            <p:nvSpPr>
              <p:cNvPr id="83" name="Freeform 6">
                <a:extLst>
                  <a:ext uri="{FF2B5EF4-FFF2-40B4-BE49-F238E27FC236}">
                    <a16:creationId xmlns:a16="http://schemas.microsoft.com/office/drawing/2014/main" id="{06E752A9-56C9-484E-90E8-D078EC831EBE}"/>
                  </a:ext>
                </a:extLst>
              </p:cNvPr>
              <p:cNvSpPr/>
              <p:nvPr/>
            </p:nvSpPr>
            <p:spPr>
              <a:xfrm>
                <a:off x="4119125" y="4805195"/>
                <a:ext cx="155894" cy="155831"/>
              </a:xfrm>
              <a:custGeom>
                <a:avLst/>
                <a:gdLst>
                  <a:gd name="connsiteX0" fmla="*/ 0 w 155894"/>
                  <a:gd name="connsiteY0" fmla="*/ 155831 h 155831"/>
                  <a:gd name="connsiteX1" fmla="*/ 155895 w 155894"/>
                  <a:gd name="connsiteY1" fmla="*/ 155831 h 155831"/>
                  <a:gd name="connsiteX2" fmla="*/ 155895 w 155894"/>
                  <a:gd name="connsiteY2" fmla="*/ 0 h 155831"/>
                  <a:gd name="connsiteX3" fmla="*/ 0 w 155894"/>
                  <a:gd name="connsiteY3" fmla="*/ 0 h 155831"/>
                  <a:gd name="connsiteX4" fmla="*/ 0 w 155894"/>
                  <a:gd name="connsiteY4" fmla="*/ 155831 h 155831"/>
                  <a:gd name="connsiteX5" fmla="*/ 37735 w 155894"/>
                  <a:gd name="connsiteY5" fmla="*/ 37671 h 155831"/>
                  <a:gd name="connsiteX6" fmla="*/ 118160 w 155894"/>
                  <a:gd name="connsiteY6" fmla="*/ 37671 h 155831"/>
                  <a:gd name="connsiteX7" fmla="*/ 118160 w 155894"/>
                  <a:gd name="connsiteY7" fmla="*/ 118033 h 155831"/>
                  <a:gd name="connsiteX8" fmla="*/ 37735 w 155894"/>
                  <a:gd name="connsiteY8" fmla="*/ 118033 h 155831"/>
                  <a:gd name="connsiteX9" fmla="*/ 37735 w 155894"/>
                  <a:gd name="connsiteY9" fmla="*/ 37671 h 15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894" h="155831">
                    <a:moveTo>
                      <a:pt x="0" y="155831"/>
                    </a:moveTo>
                    <a:lnTo>
                      <a:pt x="155895" y="155831"/>
                    </a:lnTo>
                    <a:lnTo>
                      <a:pt x="155895" y="0"/>
                    </a:lnTo>
                    <a:lnTo>
                      <a:pt x="0" y="0"/>
                    </a:lnTo>
                    <a:lnTo>
                      <a:pt x="0" y="155831"/>
                    </a:lnTo>
                    <a:close/>
                    <a:moveTo>
                      <a:pt x="37735" y="37671"/>
                    </a:moveTo>
                    <a:lnTo>
                      <a:pt x="118160" y="37671"/>
                    </a:lnTo>
                    <a:lnTo>
                      <a:pt x="118160" y="118033"/>
                    </a:lnTo>
                    <a:lnTo>
                      <a:pt x="37735" y="118033"/>
                    </a:lnTo>
                    <a:lnTo>
                      <a:pt x="37735" y="37671"/>
                    </a:lnTo>
                    <a:close/>
                  </a:path>
                </a:pathLst>
              </a:custGeom>
              <a:grpFill/>
              <a:ln w="6317" cap="flat">
                <a:noFill/>
                <a:prstDash val="solid"/>
                <a:miter/>
              </a:ln>
            </p:spPr>
            <p:txBody>
              <a:bodyPr rtlCol="0" anchor="ctr"/>
              <a:lstStyle/>
              <a:p>
                <a:endParaRPr lang="en-US" sz="1050"/>
              </a:p>
            </p:txBody>
          </p:sp>
          <p:sp>
            <p:nvSpPr>
              <p:cNvPr id="84" name="Freeform 7">
                <a:extLst>
                  <a:ext uri="{FF2B5EF4-FFF2-40B4-BE49-F238E27FC236}">
                    <a16:creationId xmlns:a16="http://schemas.microsoft.com/office/drawing/2014/main" id="{0CDB98E7-8FA5-4B2E-B3BC-4F5B9079422E}"/>
                  </a:ext>
                </a:extLst>
              </p:cNvPr>
              <p:cNvSpPr/>
              <p:nvPr/>
            </p:nvSpPr>
            <p:spPr>
              <a:xfrm>
                <a:off x="4376662" y="4832257"/>
                <a:ext cx="167583" cy="167647"/>
              </a:xfrm>
              <a:custGeom>
                <a:avLst/>
                <a:gdLst>
                  <a:gd name="connsiteX0" fmla="*/ 167584 w 167583"/>
                  <a:gd name="connsiteY0" fmla="*/ 0 h 167647"/>
                  <a:gd name="connsiteX1" fmla="*/ 0 w 167583"/>
                  <a:gd name="connsiteY1" fmla="*/ 0 h 167647"/>
                  <a:gd name="connsiteX2" fmla="*/ 0 w 167583"/>
                  <a:gd name="connsiteY2" fmla="*/ 167647 h 167647"/>
                  <a:gd name="connsiteX3" fmla="*/ 167584 w 167583"/>
                  <a:gd name="connsiteY3" fmla="*/ 167647 h 167647"/>
                  <a:gd name="connsiteX4" fmla="*/ 167584 w 167583"/>
                  <a:gd name="connsiteY4" fmla="*/ 0 h 167647"/>
                  <a:gd name="connsiteX5" fmla="*/ 129849 w 167583"/>
                  <a:gd name="connsiteY5" fmla="*/ 129912 h 167647"/>
                  <a:gd name="connsiteX6" fmla="*/ 37671 w 167583"/>
                  <a:gd name="connsiteY6" fmla="*/ 129912 h 167647"/>
                  <a:gd name="connsiteX7" fmla="*/ 37671 w 167583"/>
                  <a:gd name="connsiteY7" fmla="*/ 37735 h 167647"/>
                  <a:gd name="connsiteX8" fmla="*/ 129849 w 167583"/>
                  <a:gd name="connsiteY8" fmla="*/ 37735 h 167647"/>
                  <a:gd name="connsiteX9" fmla="*/ 129849 w 167583"/>
                  <a:gd name="connsiteY9" fmla="*/ 129912 h 16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83" h="167647">
                    <a:moveTo>
                      <a:pt x="167584" y="0"/>
                    </a:moveTo>
                    <a:lnTo>
                      <a:pt x="0" y="0"/>
                    </a:lnTo>
                    <a:lnTo>
                      <a:pt x="0" y="167647"/>
                    </a:lnTo>
                    <a:lnTo>
                      <a:pt x="167584" y="167647"/>
                    </a:lnTo>
                    <a:lnTo>
                      <a:pt x="167584" y="0"/>
                    </a:lnTo>
                    <a:close/>
                    <a:moveTo>
                      <a:pt x="129849" y="129912"/>
                    </a:moveTo>
                    <a:lnTo>
                      <a:pt x="37671" y="129912"/>
                    </a:lnTo>
                    <a:lnTo>
                      <a:pt x="37671" y="37735"/>
                    </a:lnTo>
                    <a:lnTo>
                      <a:pt x="129849" y="37735"/>
                    </a:lnTo>
                    <a:lnTo>
                      <a:pt x="129849" y="129912"/>
                    </a:lnTo>
                    <a:close/>
                  </a:path>
                </a:pathLst>
              </a:custGeom>
              <a:grpFill/>
              <a:ln w="6317" cap="flat">
                <a:noFill/>
                <a:prstDash val="solid"/>
                <a:miter/>
              </a:ln>
            </p:spPr>
            <p:txBody>
              <a:bodyPr rtlCol="0" anchor="ctr"/>
              <a:lstStyle/>
              <a:p>
                <a:endParaRPr lang="en-US" sz="1050"/>
              </a:p>
            </p:txBody>
          </p:sp>
          <p:sp>
            <p:nvSpPr>
              <p:cNvPr id="85" name="Freeform 8">
                <a:extLst>
                  <a:ext uri="{FF2B5EF4-FFF2-40B4-BE49-F238E27FC236}">
                    <a16:creationId xmlns:a16="http://schemas.microsoft.com/office/drawing/2014/main" id="{A402162A-E607-49CC-8FF5-D1BF5D2352A3}"/>
                  </a:ext>
                </a:extLst>
              </p:cNvPr>
              <p:cNvSpPr/>
              <p:nvPr/>
            </p:nvSpPr>
            <p:spPr>
              <a:xfrm>
                <a:off x="4400675" y="4654954"/>
                <a:ext cx="141092" cy="141029"/>
              </a:xfrm>
              <a:custGeom>
                <a:avLst/>
                <a:gdLst>
                  <a:gd name="connsiteX0" fmla="*/ 141093 w 141092"/>
                  <a:gd name="connsiteY0" fmla="*/ 0 h 141029"/>
                  <a:gd name="connsiteX1" fmla="*/ 0 w 141092"/>
                  <a:gd name="connsiteY1" fmla="*/ 0 h 141029"/>
                  <a:gd name="connsiteX2" fmla="*/ 0 w 141092"/>
                  <a:gd name="connsiteY2" fmla="*/ 141029 h 141029"/>
                  <a:gd name="connsiteX3" fmla="*/ 141093 w 141092"/>
                  <a:gd name="connsiteY3" fmla="*/ 141029 h 141029"/>
                  <a:gd name="connsiteX4" fmla="*/ 141093 w 141092"/>
                  <a:gd name="connsiteY4" fmla="*/ 0 h 141029"/>
                  <a:gd name="connsiteX5" fmla="*/ 103358 w 141092"/>
                  <a:gd name="connsiteY5" fmla="*/ 103294 h 141029"/>
                  <a:gd name="connsiteX6" fmla="*/ 37798 w 141092"/>
                  <a:gd name="connsiteY6" fmla="*/ 103294 h 141029"/>
                  <a:gd name="connsiteX7" fmla="*/ 37798 w 141092"/>
                  <a:gd name="connsiteY7" fmla="*/ 37735 h 141029"/>
                  <a:gd name="connsiteX8" fmla="*/ 103358 w 141092"/>
                  <a:gd name="connsiteY8" fmla="*/ 37735 h 141029"/>
                  <a:gd name="connsiteX9" fmla="*/ 103358 w 141092"/>
                  <a:gd name="connsiteY9" fmla="*/ 103294 h 14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92" h="141029">
                    <a:moveTo>
                      <a:pt x="141093" y="0"/>
                    </a:moveTo>
                    <a:lnTo>
                      <a:pt x="0" y="0"/>
                    </a:lnTo>
                    <a:lnTo>
                      <a:pt x="0" y="141029"/>
                    </a:lnTo>
                    <a:lnTo>
                      <a:pt x="141093" y="141029"/>
                    </a:lnTo>
                    <a:lnTo>
                      <a:pt x="141093" y="0"/>
                    </a:lnTo>
                    <a:close/>
                    <a:moveTo>
                      <a:pt x="103358" y="103294"/>
                    </a:moveTo>
                    <a:lnTo>
                      <a:pt x="37798" y="103294"/>
                    </a:lnTo>
                    <a:lnTo>
                      <a:pt x="37798" y="37735"/>
                    </a:lnTo>
                    <a:lnTo>
                      <a:pt x="103358" y="37735"/>
                    </a:lnTo>
                    <a:lnTo>
                      <a:pt x="103358" y="103294"/>
                    </a:lnTo>
                    <a:close/>
                  </a:path>
                </a:pathLst>
              </a:custGeom>
              <a:grpFill/>
              <a:ln w="6317" cap="flat">
                <a:noFill/>
                <a:prstDash val="solid"/>
                <a:miter/>
              </a:ln>
            </p:spPr>
            <p:txBody>
              <a:bodyPr rtlCol="0" anchor="ctr"/>
              <a:lstStyle/>
              <a:p>
                <a:endParaRPr lang="en-US" sz="1050"/>
              </a:p>
            </p:txBody>
          </p:sp>
          <p:sp>
            <p:nvSpPr>
              <p:cNvPr id="86" name="Freeform 9">
                <a:extLst>
                  <a:ext uri="{FF2B5EF4-FFF2-40B4-BE49-F238E27FC236}">
                    <a16:creationId xmlns:a16="http://schemas.microsoft.com/office/drawing/2014/main" id="{FB89A14F-4486-487D-84AE-955D163662B1}"/>
                  </a:ext>
                </a:extLst>
              </p:cNvPr>
              <p:cNvSpPr/>
              <p:nvPr/>
            </p:nvSpPr>
            <p:spPr>
              <a:xfrm>
                <a:off x="4214732" y="4543655"/>
                <a:ext cx="116698" cy="116698"/>
              </a:xfrm>
              <a:custGeom>
                <a:avLst/>
                <a:gdLst>
                  <a:gd name="connsiteX0" fmla="*/ 116699 w 116698"/>
                  <a:gd name="connsiteY0" fmla="*/ 0 h 116698"/>
                  <a:gd name="connsiteX1" fmla="*/ 0 w 116698"/>
                  <a:gd name="connsiteY1" fmla="*/ 0 h 116698"/>
                  <a:gd name="connsiteX2" fmla="*/ 0 w 116698"/>
                  <a:gd name="connsiteY2" fmla="*/ 116699 h 116698"/>
                  <a:gd name="connsiteX3" fmla="*/ 116699 w 116698"/>
                  <a:gd name="connsiteY3" fmla="*/ 116699 h 116698"/>
                  <a:gd name="connsiteX4" fmla="*/ 116699 w 116698"/>
                  <a:gd name="connsiteY4" fmla="*/ 0 h 116698"/>
                  <a:gd name="connsiteX5" fmla="*/ 78900 w 116698"/>
                  <a:gd name="connsiteY5" fmla="*/ 78900 h 116698"/>
                  <a:gd name="connsiteX6" fmla="*/ 37671 w 116698"/>
                  <a:gd name="connsiteY6" fmla="*/ 78900 h 116698"/>
                  <a:gd name="connsiteX7" fmla="*/ 37671 w 116698"/>
                  <a:gd name="connsiteY7" fmla="*/ 37735 h 116698"/>
                  <a:gd name="connsiteX8" fmla="*/ 78900 w 116698"/>
                  <a:gd name="connsiteY8" fmla="*/ 37735 h 116698"/>
                  <a:gd name="connsiteX9" fmla="*/ 78900 w 116698"/>
                  <a:gd name="connsiteY9" fmla="*/ 78900 h 11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698" h="116698">
                    <a:moveTo>
                      <a:pt x="116699" y="0"/>
                    </a:moveTo>
                    <a:lnTo>
                      <a:pt x="0" y="0"/>
                    </a:lnTo>
                    <a:lnTo>
                      <a:pt x="0" y="116699"/>
                    </a:lnTo>
                    <a:lnTo>
                      <a:pt x="116699" y="116699"/>
                    </a:lnTo>
                    <a:lnTo>
                      <a:pt x="116699" y="0"/>
                    </a:lnTo>
                    <a:close/>
                    <a:moveTo>
                      <a:pt x="78900" y="78900"/>
                    </a:moveTo>
                    <a:lnTo>
                      <a:pt x="37671" y="78900"/>
                    </a:lnTo>
                    <a:lnTo>
                      <a:pt x="37671" y="37735"/>
                    </a:lnTo>
                    <a:lnTo>
                      <a:pt x="78900" y="37735"/>
                    </a:lnTo>
                    <a:lnTo>
                      <a:pt x="78900" y="78900"/>
                    </a:lnTo>
                    <a:close/>
                  </a:path>
                </a:pathLst>
              </a:custGeom>
              <a:grpFill/>
              <a:ln w="6317" cap="flat">
                <a:noFill/>
                <a:prstDash val="solid"/>
                <a:miter/>
              </a:ln>
            </p:spPr>
            <p:txBody>
              <a:bodyPr rtlCol="0" anchor="ctr"/>
              <a:lstStyle/>
              <a:p>
                <a:endParaRPr lang="en-US" sz="1050"/>
              </a:p>
            </p:txBody>
          </p:sp>
        </p:grpSp>
        <p:sp>
          <p:nvSpPr>
            <p:cNvPr id="81" name="Freeform 32">
              <a:extLst>
                <a:ext uri="{FF2B5EF4-FFF2-40B4-BE49-F238E27FC236}">
                  <a16:creationId xmlns:a16="http://schemas.microsoft.com/office/drawing/2014/main" id="{B7362B73-6798-4B3D-A763-B00B3D08A5C0}"/>
                </a:ext>
              </a:extLst>
            </p:cNvPr>
            <p:cNvSpPr>
              <a:spLocks noEditPoints="1"/>
            </p:cNvSpPr>
            <p:nvPr/>
          </p:nvSpPr>
          <p:spPr bwMode="auto">
            <a:xfrm>
              <a:off x="3537654" y="4356503"/>
              <a:ext cx="1206511" cy="1206511"/>
            </a:xfrm>
            <a:custGeom>
              <a:avLst/>
              <a:gdLst>
                <a:gd name="T0" fmla="*/ 363 w 726"/>
                <a:gd name="T1" fmla="*/ 23 h 726"/>
                <a:gd name="T2" fmla="*/ 703 w 726"/>
                <a:gd name="T3" fmla="*/ 363 h 726"/>
                <a:gd name="T4" fmla="*/ 363 w 726"/>
                <a:gd name="T5" fmla="*/ 703 h 726"/>
                <a:gd name="T6" fmla="*/ 23 w 726"/>
                <a:gd name="T7" fmla="*/ 363 h 726"/>
                <a:gd name="T8" fmla="*/ 23 w 726"/>
                <a:gd name="T9" fmla="*/ 363 h 726"/>
                <a:gd name="T10" fmla="*/ 363 w 726"/>
                <a:gd name="T11" fmla="*/ 23 h 726"/>
                <a:gd name="T12" fmla="*/ 363 w 726"/>
                <a:gd name="T13" fmla="*/ 0 h 726"/>
                <a:gd name="T14" fmla="*/ 0 w 726"/>
                <a:gd name="T15" fmla="*/ 363 h 726"/>
                <a:gd name="T16" fmla="*/ 363 w 726"/>
                <a:gd name="T17" fmla="*/ 726 h 726"/>
                <a:gd name="T18" fmla="*/ 726 w 726"/>
                <a:gd name="T19" fmla="*/ 363 h 726"/>
                <a:gd name="T20" fmla="*/ 363 w 726"/>
                <a:gd name="T21"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726">
                  <a:moveTo>
                    <a:pt x="363" y="23"/>
                  </a:moveTo>
                  <a:cubicBezTo>
                    <a:pt x="551" y="23"/>
                    <a:pt x="703" y="175"/>
                    <a:pt x="703" y="363"/>
                  </a:cubicBezTo>
                  <a:cubicBezTo>
                    <a:pt x="703" y="551"/>
                    <a:pt x="551" y="703"/>
                    <a:pt x="363" y="703"/>
                  </a:cubicBezTo>
                  <a:cubicBezTo>
                    <a:pt x="175" y="703"/>
                    <a:pt x="23" y="551"/>
                    <a:pt x="23" y="363"/>
                  </a:cubicBezTo>
                  <a:cubicBezTo>
                    <a:pt x="23" y="363"/>
                    <a:pt x="23" y="363"/>
                    <a:pt x="23" y="363"/>
                  </a:cubicBezTo>
                  <a:cubicBezTo>
                    <a:pt x="23" y="175"/>
                    <a:pt x="175" y="23"/>
                    <a:pt x="363" y="23"/>
                  </a:cubicBezTo>
                  <a:moveTo>
                    <a:pt x="363" y="0"/>
                  </a:moveTo>
                  <a:cubicBezTo>
                    <a:pt x="162" y="0"/>
                    <a:pt x="0" y="163"/>
                    <a:pt x="0" y="363"/>
                  </a:cubicBezTo>
                  <a:cubicBezTo>
                    <a:pt x="0" y="564"/>
                    <a:pt x="162" y="726"/>
                    <a:pt x="363" y="726"/>
                  </a:cubicBezTo>
                  <a:cubicBezTo>
                    <a:pt x="563" y="726"/>
                    <a:pt x="726" y="564"/>
                    <a:pt x="726" y="363"/>
                  </a:cubicBezTo>
                  <a:cubicBezTo>
                    <a:pt x="726" y="163"/>
                    <a:pt x="563" y="0"/>
                    <a:pt x="3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57" name="Rectangle 56" descr="Title 2">
            <a:extLst>
              <a:ext uri="{FF2B5EF4-FFF2-40B4-BE49-F238E27FC236}">
                <a16:creationId xmlns:a16="http://schemas.microsoft.com/office/drawing/2014/main" id="{47878B53-BBCE-4053-A54B-055CF80A6A63}"/>
              </a:ext>
            </a:extLst>
          </p:cNvPr>
          <p:cNvSpPr/>
          <p:nvPr/>
        </p:nvSpPr>
        <p:spPr>
          <a:xfrm>
            <a:off x="6048533" y="1738925"/>
            <a:ext cx="2186129" cy="244268"/>
          </a:xfrm>
          <a:prstGeom prst="rect">
            <a:avLst/>
          </a:prstGeom>
          <a:solidFill>
            <a:srgbClr val="4C1249"/>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nchorCtr="0"/>
          <a:lstStyle/>
          <a:p>
            <a:pPr algn="ctr"/>
            <a:r>
              <a:rPr lang="en-US" sz="1200" b="1" dirty="0">
                <a:solidFill>
                  <a:prstClr val="white"/>
                </a:solidFill>
              </a:rPr>
              <a:t>3 - Automation</a:t>
            </a:r>
          </a:p>
        </p:txBody>
      </p:sp>
      <p:sp>
        <p:nvSpPr>
          <p:cNvPr id="43" name="文本框 212">
            <a:extLst>
              <a:ext uri="{FF2B5EF4-FFF2-40B4-BE49-F238E27FC236}">
                <a16:creationId xmlns:a16="http://schemas.microsoft.com/office/drawing/2014/main" id="{0CD4F7AD-291C-4B70-A3AF-FC0907F90C45}"/>
              </a:ext>
            </a:extLst>
          </p:cNvPr>
          <p:cNvSpPr txBox="1"/>
          <p:nvPr/>
        </p:nvSpPr>
        <p:spPr>
          <a:xfrm>
            <a:off x="3250656" y="2145342"/>
            <a:ext cx="2184307" cy="1441420"/>
          </a:xfrm>
          <a:prstGeom prst="rect">
            <a:avLst/>
          </a:prstGeom>
          <a:noFill/>
        </p:spPr>
        <p:txBody>
          <a:bodyPr wrap="square" rtlCol="0">
            <a:spAutoFit/>
          </a:bodyPr>
          <a:lstStyle/>
          <a:p>
            <a:pPr>
              <a:spcBef>
                <a:spcPts val="150"/>
              </a:spcBef>
            </a:pPr>
            <a:r>
              <a:rPr lang="en-US" sz="900" dirty="0">
                <a:latin typeface="Arial" pitchFamily="34" charset="0"/>
                <a:cs typeface="Arial" pitchFamily="34" charset="0"/>
              </a:rPr>
              <a:t>Examples are agreed, documented (Gherkin).</a:t>
            </a:r>
          </a:p>
          <a:p>
            <a:pPr>
              <a:spcBef>
                <a:spcPts val="150"/>
              </a:spcBef>
            </a:pPr>
            <a:endParaRPr lang="en-US" sz="900" dirty="0">
              <a:latin typeface="Arial" pitchFamily="34" charset="0"/>
              <a:cs typeface="Arial" pitchFamily="34" charset="0"/>
            </a:endParaRP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Can be understood by technical or non-technical people</a:t>
            </a: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Example used for test development and automation</a:t>
            </a: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Decide how many stories fit in the sprint</a:t>
            </a:r>
            <a:endParaRPr kumimoji="1" lang="en-US" altLang="zh-CN" sz="900" dirty="0">
              <a:latin typeface="Arial" panose="020B0604020202020204" pitchFamily="34" charset="0"/>
              <a:ea typeface="Microsoft YaHei" panose="020B0503020204020204" pitchFamily="34" charset="-122"/>
              <a:cs typeface="Arial" panose="020B0604020202020204" pitchFamily="34" charset="0"/>
            </a:endParaRPr>
          </a:p>
        </p:txBody>
      </p:sp>
      <p:sp>
        <p:nvSpPr>
          <p:cNvPr id="44" name="文本框 213">
            <a:extLst>
              <a:ext uri="{FF2B5EF4-FFF2-40B4-BE49-F238E27FC236}">
                <a16:creationId xmlns:a16="http://schemas.microsoft.com/office/drawing/2014/main" id="{4613FD47-5A91-419F-ACAD-280917CF8B09}"/>
              </a:ext>
            </a:extLst>
          </p:cNvPr>
          <p:cNvSpPr txBox="1"/>
          <p:nvPr/>
        </p:nvSpPr>
        <p:spPr>
          <a:xfrm>
            <a:off x="6001639" y="2109843"/>
            <a:ext cx="2248580" cy="1305486"/>
          </a:xfrm>
          <a:prstGeom prst="rect">
            <a:avLst/>
          </a:prstGeom>
          <a:noFill/>
        </p:spPr>
        <p:txBody>
          <a:bodyPr wrap="square" lIns="68580" tIns="34290" rIns="68580" bIns="34290" rtlCol="0" anchor="t">
            <a:spAutoFit/>
          </a:bodyPr>
          <a:lstStyle/>
          <a:p>
            <a:pPr>
              <a:spcBef>
                <a:spcPts val="150"/>
              </a:spcBef>
            </a:pPr>
            <a:r>
              <a:rPr lang="en-US" sz="900" dirty="0">
                <a:latin typeface="Arial" pitchFamily="34" charset="0"/>
                <a:cs typeface="Arial" pitchFamily="34" charset="0"/>
              </a:rPr>
              <a:t>Automation test cases are created using the specs/scenarios</a:t>
            </a:r>
          </a:p>
          <a:p>
            <a:pPr>
              <a:spcBef>
                <a:spcPts val="150"/>
              </a:spcBef>
            </a:pPr>
            <a:endParaRPr lang="en-US" sz="900" dirty="0">
              <a:latin typeface="Arial" pitchFamily="34" charset="0"/>
              <a:cs typeface="Arial" pitchFamily="34" charset="0"/>
            </a:endParaRP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Development takes place at this stage</a:t>
            </a: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If there are bugs, they are corrected, retested;</a:t>
            </a: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The regression is done</a:t>
            </a:r>
          </a:p>
          <a:p>
            <a:pPr marL="171450" indent="-171450">
              <a:spcBef>
                <a:spcPts val="150"/>
              </a:spcBef>
              <a:buFont typeface="Arial" panose="020B0604020202020204" pitchFamily="34" charset="0"/>
              <a:buChar char="•"/>
            </a:pPr>
            <a:r>
              <a:rPr lang="en-US" sz="900" dirty="0">
                <a:latin typeface="Arial" pitchFamily="34" charset="0"/>
                <a:cs typeface="Arial" pitchFamily="34" charset="0"/>
              </a:rPr>
              <a:t>The product is released</a:t>
            </a:r>
            <a:endParaRPr kumimoji="1" lang="en-US" altLang="zh-CN" sz="900" dirty="0">
              <a:latin typeface="Arial" panose="020B0604020202020204" pitchFamily="34" charset="0"/>
              <a:ea typeface="Microsoft YaHei" panose="020B0503020204020204" pitchFamily="34" charset="-122"/>
              <a:cs typeface="Arial" panose="020B0604020202020204" pitchFamily="34" charset="0"/>
            </a:endParaRPr>
          </a:p>
        </p:txBody>
      </p:sp>
      <p:pic>
        <p:nvPicPr>
          <p:cNvPr id="87" name="Graphic 86" descr="Icon graphic 4">
            <a:extLst>
              <a:ext uri="{FF2B5EF4-FFF2-40B4-BE49-F238E27FC236}">
                <a16:creationId xmlns:a16="http://schemas.microsoft.com/office/drawing/2014/main" id="{5C7B2B89-0B57-44DF-A575-90387C9152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6996" y="1013527"/>
            <a:ext cx="625061" cy="625061"/>
          </a:xfrm>
          <a:prstGeom prst="rect">
            <a:avLst/>
          </a:prstGeom>
        </p:spPr>
      </p:pic>
      <p:sp>
        <p:nvSpPr>
          <p:cNvPr id="59" name="Rectangle 58" descr="Title 4">
            <a:extLst>
              <a:ext uri="{FF2B5EF4-FFF2-40B4-BE49-F238E27FC236}">
                <a16:creationId xmlns:a16="http://schemas.microsoft.com/office/drawing/2014/main" id="{2FA6FB70-2D1B-4431-9762-649D9BCB0E4E}"/>
              </a:ext>
            </a:extLst>
          </p:cNvPr>
          <p:cNvSpPr/>
          <p:nvPr/>
        </p:nvSpPr>
        <p:spPr>
          <a:xfrm>
            <a:off x="3292402" y="1769831"/>
            <a:ext cx="2034250" cy="2442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nchorCtr="0"/>
          <a:lstStyle/>
          <a:p>
            <a:pPr algn="ctr"/>
            <a:r>
              <a:rPr lang="en-US" sz="1200" b="1" dirty="0">
                <a:solidFill>
                  <a:prstClr val="white"/>
                </a:solidFill>
              </a:rPr>
              <a:t>2 - Formulation</a:t>
            </a:r>
          </a:p>
        </p:txBody>
      </p:sp>
      <p:pic>
        <p:nvPicPr>
          <p:cNvPr id="48" name="Graphic 47" descr="Icon graphic 5">
            <a:extLst>
              <a:ext uri="{FF2B5EF4-FFF2-40B4-BE49-F238E27FC236}">
                <a16:creationId xmlns:a16="http://schemas.microsoft.com/office/drawing/2014/main" id="{052BD0C1-B694-4205-A5AA-A2A0929757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0558" y="1013527"/>
            <a:ext cx="625791" cy="625791"/>
          </a:xfrm>
          <a:prstGeom prst="rect">
            <a:avLst/>
          </a:prstGeom>
        </p:spPr>
      </p:pic>
      <p:sp>
        <p:nvSpPr>
          <p:cNvPr id="60" name="Rectangle 59" descr="Title 5">
            <a:extLst>
              <a:ext uri="{FF2B5EF4-FFF2-40B4-BE49-F238E27FC236}">
                <a16:creationId xmlns:a16="http://schemas.microsoft.com/office/drawing/2014/main" id="{2AD7BBA6-1538-4C60-83EE-4C56E857E6DA}"/>
              </a:ext>
            </a:extLst>
          </p:cNvPr>
          <p:cNvSpPr/>
          <p:nvPr/>
        </p:nvSpPr>
        <p:spPr>
          <a:xfrm>
            <a:off x="686329" y="1739582"/>
            <a:ext cx="2034250" cy="244268"/>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nchorCtr="0"/>
          <a:lstStyle/>
          <a:p>
            <a:pPr algn="ctr"/>
            <a:r>
              <a:rPr lang="pt-BR" sz="1200" b="1" dirty="0">
                <a:solidFill>
                  <a:prstClr val="white"/>
                </a:solidFill>
              </a:rPr>
              <a:t>1</a:t>
            </a:r>
            <a:r>
              <a:rPr lang="en-US" sz="1200" b="1" dirty="0">
                <a:solidFill>
                  <a:prstClr val="white"/>
                </a:solidFill>
              </a:rPr>
              <a:t> - Discovery</a:t>
            </a:r>
          </a:p>
        </p:txBody>
      </p:sp>
      <p:sp>
        <p:nvSpPr>
          <p:cNvPr id="2" name="Arrow: Right 1">
            <a:extLst>
              <a:ext uri="{FF2B5EF4-FFF2-40B4-BE49-F238E27FC236}">
                <a16:creationId xmlns:a16="http://schemas.microsoft.com/office/drawing/2014/main" id="{1B722738-8391-4B96-B323-6BB17087D70E}"/>
              </a:ext>
            </a:extLst>
          </p:cNvPr>
          <p:cNvSpPr/>
          <p:nvPr/>
        </p:nvSpPr>
        <p:spPr>
          <a:xfrm>
            <a:off x="686329" y="3791666"/>
            <a:ext cx="4900487" cy="579737"/>
          </a:xfrm>
          <a:prstGeom prst="rightArrow">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pPr algn="ctr"/>
            <a:endParaRPr lang="en-US" sz="1600" dirty="0" err="1">
              <a:solidFill>
                <a:schemeClr val="accent2">
                  <a:lumMod val="60000"/>
                  <a:lumOff val="40000"/>
                </a:schemeClr>
              </a:solidFill>
            </a:endParaRPr>
          </a:p>
        </p:txBody>
      </p:sp>
      <p:sp>
        <p:nvSpPr>
          <p:cNvPr id="3" name="TextBox 2">
            <a:extLst>
              <a:ext uri="{FF2B5EF4-FFF2-40B4-BE49-F238E27FC236}">
                <a16:creationId xmlns:a16="http://schemas.microsoft.com/office/drawing/2014/main" id="{F9C4ED50-DF69-4C81-88E9-AC49F0B19F5F}"/>
              </a:ext>
            </a:extLst>
          </p:cNvPr>
          <p:cNvSpPr txBox="1"/>
          <p:nvPr/>
        </p:nvSpPr>
        <p:spPr>
          <a:xfrm>
            <a:off x="1702736" y="3927645"/>
            <a:ext cx="2594314" cy="307777"/>
          </a:xfrm>
          <a:prstGeom prst="rect">
            <a:avLst/>
          </a:prstGeom>
          <a:noFill/>
        </p:spPr>
        <p:txBody>
          <a:bodyPr wrap="square" rtlCol="0">
            <a:spAutoFit/>
          </a:bodyPr>
          <a:lstStyle/>
          <a:p>
            <a:pPr algn="ctr"/>
            <a:r>
              <a:rPr lang="pt-BR" dirty="0">
                <a:solidFill>
                  <a:srgbClr val="CC00CC"/>
                </a:solidFill>
              </a:rPr>
              <a:t>Before Sprint</a:t>
            </a:r>
            <a:endParaRPr lang="en-US" dirty="0" err="1">
              <a:solidFill>
                <a:srgbClr val="CC00CC"/>
              </a:solidFill>
            </a:endParaRPr>
          </a:p>
        </p:txBody>
      </p:sp>
      <p:sp>
        <p:nvSpPr>
          <p:cNvPr id="32" name="Arrow: Right 31">
            <a:extLst>
              <a:ext uri="{FF2B5EF4-FFF2-40B4-BE49-F238E27FC236}">
                <a16:creationId xmlns:a16="http://schemas.microsoft.com/office/drawing/2014/main" id="{7B02526C-DC11-4BCB-8695-34B73AD69586}"/>
              </a:ext>
            </a:extLst>
          </p:cNvPr>
          <p:cNvSpPr/>
          <p:nvPr/>
        </p:nvSpPr>
        <p:spPr>
          <a:xfrm>
            <a:off x="6106919" y="3807212"/>
            <a:ext cx="2305178" cy="564191"/>
          </a:xfrm>
          <a:prstGeom prst="rightArrow">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lstStyle/>
          <a:p>
            <a:pPr algn="ctr"/>
            <a:endParaRPr lang="en-US" sz="1600" dirty="0" err="1">
              <a:solidFill>
                <a:schemeClr val="accent2">
                  <a:lumMod val="60000"/>
                  <a:lumOff val="40000"/>
                </a:schemeClr>
              </a:solidFill>
            </a:endParaRPr>
          </a:p>
        </p:txBody>
      </p:sp>
      <p:sp>
        <p:nvSpPr>
          <p:cNvPr id="33" name="TextBox 32">
            <a:extLst>
              <a:ext uri="{FF2B5EF4-FFF2-40B4-BE49-F238E27FC236}">
                <a16:creationId xmlns:a16="http://schemas.microsoft.com/office/drawing/2014/main" id="{BFC47C7D-D425-4C2C-A28B-6C114269AF95}"/>
              </a:ext>
            </a:extLst>
          </p:cNvPr>
          <p:cNvSpPr txBox="1"/>
          <p:nvPr/>
        </p:nvSpPr>
        <p:spPr>
          <a:xfrm>
            <a:off x="6628997" y="3935418"/>
            <a:ext cx="1220359" cy="307777"/>
          </a:xfrm>
          <a:prstGeom prst="rect">
            <a:avLst/>
          </a:prstGeom>
          <a:noFill/>
        </p:spPr>
        <p:txBody>
          <a:bodyPr wrap="square" rtlCol="0">
            <a:spAutoFit/>
          </a:bodyPr>
          <a:lstStyle/>
          <a:p>
            <a:pPr algn="ctr"/>
            <a:r>
              <a:rPr lang="pt-BR" dirty="0" err="1">
                <a:solidFill>
                  <a:srgbClr val="CC00CC"/>
                </a:solidFill>
              </a:rPr>
              <a:t>During</a:t>
            </a:r>
            <a:r>
              <a:rPr lang="pt-BR" dirty="0">
                <a:solidFill>
                  <a:srgbClr val="CC00CC"/>
                </a:solidFill>
              </a:rPr>
              <a:t> Sprint</a:t>
            </a:r>
            <a:endParaRPr lang="en-US" dirty="0" err="1">
              <a:solidFill>
                <a:srgbClr val="CC00CC"/>
              </a:solidFill>
            </a:endParaRPr>
          </a:p>
        </p:txBody>
      </p:sp>
    </p:spTree>
    <p:extLst>
      <p:ext uri="{BB962C8B-B14F-4D97-AF65-F5344CB8AC3E}">
        <p14:creationId xmlns:p14="http://schemas.microsoft.com/office/powerpoint/2010/main" val="3316536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BA45C4-0A4F-4571-A8C2-FA50CE74AD91}"/>
              </a:ext>
            </a:extLst>
          </p:cNvPr>
          <p:cNvSpPr>
            <a:spLocks noGrp="1"/>
          </p:cNvSpPr>
          <p:nvPr>
            <p:ph type="title"/>
          </p:nvPr>
        </p:nvSpPr>
        <p:spPr>
          <a:xfrm>
            <a:off x="8119790" y="5157527"/>
            <a:ext cx="1046965" cy="178806"/>
          </a:xfrm>
        </p:spPr>
        <p:txBody>
          <a:bodyPr/>
          <a:lstStyle/>
          <a:p>
            <a:pPr algn="r"/>
            <a:r>
              <a:rPr lang="en-US" sz="600" spc="0" dirty="0">
                <a:solidFill>
                  <a:srgbClr val="E6E6E6"/>
                </a:solidFill>
              </a:rPr>
              <a:t>3 column photo layout</a:t>
            </a:r>
          </a:p>
        </p:txBody>
      </p:sp>
      <p:sp>
        <p:nvSpPr>
          <p:cNvPr id="3" name="Slide Number Placeholder 2">
            <a:extLst>
              <a:ext uri="{FF2B5EF4-FFF2-40B4-BE49-F238E27FC236}">
                <a16:creationId xmlns:a16="http://schemas.microsoft.com/office/drawing/2014/main" id="{18B2D788-905E-429E-B4DA-CFC21E6C27D8}"/>
              </a:ext>
            </a:extLst>
          </p:cNvPr>
          <p:cNvSpPr>
            <a:spLocks noGrp="1"/>
          </p:cNvSpPr>
          <p:nvPr>
            <p:ph type="sldNum" sz="quarter" idx="10"/>
          </p:nvPr>
        </p:nvSpPr>
        <p:spPr/>
        <p:txBody>
          <a:bodyPr/>
          <a:lstStyle/>
          <a:p>
            <a:fld id="{6D22F896-40B5-4ADD-8801-0D06FADFA095}" type="slidenum">
              <a:rPr lang="en-US" smtClean="0"/>
              <a:pPr/>
              <a:t>32</a:t>
            </a:fld>
            <a:endParaRPr lang="en-US" dirty="0"/>
          </a:p>
        </p:txBody>
      </p:sp>
      <p:pic>
        <p:nvPicPr>
          <p:cNvPr id="16" name="Picture 15" descr="Column 1 background image: A person wearing sunglasses">
            <a:extLst>
              <a:ext uri="{FF2B5EF4-FFF2-40B4-BE49-F238E27FC236}">
                <a16:creationId xmlns:a16="http://schemas.microsoft.com/office/drawing/2014/main" id="{5584D039-9C16-445E-9F04-D1E4E301F792}"/>
              </a:ext>
            </a:extLst>
          </p:cNvPr>
          <p:cNvPicPr>
            <a:picLocks noChangeAspect="1"/>
          </p:cNvPicPr>
          <p:nvPr/>
        </p:nvPicPr>
        <p:blipFill rotWithShape="1">
          <a:blip r:embed="rId3">
            <a:alphaModFix amt="20000"/>
          </a:blip>
          <a:srcRect l="43456" r="12110"/>
          <a:stretch/>
        </p:blipFill>
        <p:spPr>
          <a:xfrm>
            <a:off x="-47580" y="103430"/>
            <a:ext cx="3047205" cy="5143500"/>
          </a:xfrm>
          <a:prstGeom prst="rect">
            <a:avLst/>
          </a:prstGeom>
        </p:spPr>
      </p:pic>
      <p:sp>
        <p:nvSpPr>
          <p:cNvPr id="18" name="TextBox 17">
            <a:extLst>
              <a:ext uri="{FF2B5EF4-FFF2-40B4-BE49-F238E27FC236}">
                <a16:creationId xmlns:a16="http://schemas.microsoft.com/office/drawing/2014/main" id="{905631C1-9EF9-4034-B5EF-AA32EF5467B1}"/>
              </a:ext>
            </a:extLst>
          </p:cNvPr>
          <p:cNvSpPr txBox="1"/>
          <p:nvPr/>
        </p:nvSpPr>
        <p:spPr>
          <a:xfrm>
            <a:off x="454227" y="2223903"/>
            <a:ext cx="2043592" cy="400110"/>
          </a:xfrm>
          <a:prstGeom prst="rect">
            <a:avLst/>
          </a:prstGeom>
          <a:noFill/>
        </p:spPr>
        <p:txBody>
          <a:bodyPr wrap="square" rtlCol="0">
            <a:spAutoFit/>
          </a:bodyPr>
          <a:lstStyle/>
          <a:p>
            <a:pPr algn="ctr">
              <a:lnSpc>
                <a:spcPts val="2400"/>
              </a:lnSpc>
            </a:pPr>
            <a:r>
              <a:rPr lang="pt-BR" sz="2400" b="1" dirty="0" err="1">
                <a:solidFill>
                  <a:schemeClr val="bg1"/>
                </a:solidFill>
                <a:latin typeface="Arial" pitchFamily="34" charset="0"/>
                <a:cs typeface="Arial" pitchFamily="34" charset="0"/>
              </a:rPr>
              <a:t>Quality</a:t>
            </a:r>
            <a:endParaRPr lang="en-US" sz="2400" b="1" dirty="0">
              <a:solidFill>
                <a:schemeClr val="bg1"/>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76A6BB5D-8D6C-4EBF-A2E7-E4103F950A56}"/>
              </a:ext>
            </a:extLst>
          </p:cNvPr>
          <p:cNvSpPr txBox="1"/>
          <p:nvPr/>
        </p:nvSpPr>
        <p:spPr>
          <a:xfrm>
            <a:off x="455773" y="2948102"/>
            <a:ext cx="2210517" cy="1338828"/>
          </a:xfrm>
          <a:prstGeom prst="rect">
            <a:avLst/>
          </a:prstGeom>
          <a:noFill/>
        </p:spPr>
        <p:txBody>
          <a:bodyPr wrap="square" rtlCol="0">
            <a:spAutoFit/>
          </a:bodyPr>
          <a:lstStyle/>
          <a:p>
            <a:r>
              <a:rPr lang="en-US" sz="1350" dirty="0">
                <a:solidFill>
                  <a:schemeClr val="bg1"/>
                </a:solidFill>
                <a:latin typeface="Arial" pitchFamily="34" charset="0"/>
                <a:cs typeface="Arial" pitchFamily="34" charset="0"/>
              </a:rPr>
              <a:t>“I'll wait for the PO to write, the DEV to understand, code, make the deploy wait for the </a:t>
            </a:r>
            <a:r>
              <a:rPr lang="en-US" sz="1350" dirty="0" err="1">
                <a:solidFill>
                  <a:schemeClr val="bg1"/>
                </a:solidFill>
                <a:latin typeface="Arial" pitchFamily="34" charset="0"/>
                <a:cs typeface="Arial" pitchFamily="34" charset="0"/>
              </a:rPr>
              <a:t>url</a:t>
            </a:r>
            <a:r>
              <a:rPr lang="en-US" sz="1350" dirty="0">
                <a:solidFill>
                  <a:schemeClr val="bg1"/>
                </a:solidFill>
                <a:latin typeface="Arial" pitchFamily="34" charset="0"/>
                <a:cs typeface="Arial" pitchFamily="34" charset="0"/>
              </a:rPr>
              <a:t> of the environment, then there's quality”</a:t>
            </a:r>
          </a:p>
        </p:txBody>
      </p:sp>
      <p:pic>
        <p:nvPicPr>
          <p:cNvPr id="12" name="Picture 11" descr="Column 2 background image: Abstract pink, red and purple sound waves">
            <a:extLst>
              <a:ext uri="{FF2B5EF4-FFF2-40B4-BE49-F238E27FC236}">
                <a16:creationId xmlns:a16="http://schemas.microsoft.com/office/drawing/2014/main" id="{249A990E-D6BC-494A-AD79-672F6ED1A2DD}"/>
              </a:ext>
            </a:extLst>
          </p:cNvPr>
          <p:cNvPicPr>
            <a:picLocks noChangeAspect="1"/>
          </p:cNvPicPr>
          <p:nvPr/>
        </p:nvPicPr>
        <p:blipFill rotWithShape="1">
          <a:blip r:embed="rId4">
            <a:alphaModFix amt="20000"/>
          </a:blip>
          <a:srcRect r="55696"/>
          <a:stretch/>
        </p:blipFill>
        <p:spPr>
          <a:xfrm>
            <a:off x="3055760" y="0"/>
            <a:ext cx="3039842" cy="5143500"/>
          </a:xfrm>
          <a:prstGeom prst="rect">
            <a:avLst/>
          </a:prstGeom>
        </p:spPr>
      </p:pic>
      <p:sp>
        <p:nvSpPr>
          <p:cNvPr id="20" name="TextBox 19">
            <a:extLst>
              <a:ext uri="{FF2B5EF4-FFF2-40B4-BE49-F238E27FC236}">
                <a16:creationId xmlns:a16="http://schemas.microsoft.com/office/drawing/2014/main" id="{B52A74CD-72B9-482B-A8D1-554EA55CDCA7}"/>
              </a:ext>
            </a:extLst>
          </p:cNvPr>
          <p:cNvSpPr txBox="1"/>
          <p:nvPr/>
        </p:nvSpPr>
        <p:spPr>
          <a:xfrm>
            <a:off x="3550203" y="2206667"/>
            <a:ext cx="2043592" cy="400110"/>
          </a:xfrm>
          <a:prstGeom prst="rect">
            <a:avLst/>
          </a:prstGeom>
          <a:noFill/>
        </p:spPr>
        <p:txBody>
          <a:bodyPr wrap="square" rtlCol="0">
            <a:spAutoFit/>
          </a:bodyPr>
          <a:lstStyle/>
          <a:p>
            <a:pPr algn="ctr">
              <a:lnSpc>
                <a:spcPts val="2400"/>
              </a:lnSpc>
            </a:pPr>
            <a:r>
              <a:rPr lang="en-US" sz="2400" b="1" dirty="0" err="1">
                <a:solidFill>
                  <a:schemeClr val="bg1"/>
                </a:solidFill>
                <a:latin typeface="Arial" pitchFamily="34" charset="0"/>
                <a:cs typeface="Arial" pitchFamily="34" charset="0"/>
              </a:rPr>
              <a:t>Antecipate</a:t>
            </a:r>
            <a:endParaRPr lang="en-US" sz="2400" b="1" dirty="0">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E4D8D09F-DF51-43C0-8799-3F6A2FEA1D29}"/>
              </a:ext>
            </a:extLst>
          </p:cNvPr>
          <p:cNvSpPr txBox="1"/>
          <p:nvPr/>
        </p:nvSpPr>
        <p:spPr>
          <a:xfrm>
            <a:off x="3550203" y="2925278"/>
            <a:ext cx="2231195" cy="923330"/>
          </a:xfrm>
          <a:prstGeom prst="rect">
            <a:avLst/>
          </a:prstGeom>
          <a:noFill/>
        </p:spPr>
        <p:txBody>
          <a:bodyPr wrap="square" rtlCol="0">
            <a:spAutoFit/>
          </a:bodyPr>
          <a:lstStyle/>
          <a:p>
            <a:r>
              <a:rPr lang="en-US" sz="1350" dirty="0">
                <a:solidFill>
                  <a:schemeClr val="bg1"/>
                </a:solidFill>
                <a:latin typeface="Arial" pitchFamily="34" charset="0"/>
                <a:cs typeface="Arial" pitchFamily="34" charset="0"/>
              </a:rPr>
              <a:t>Understand what is being planned, requested, in advance to know if it makes sense.</a:t>
            </a:r>
          </a:p>
        </p:txBody>
      </p:sp>
      <p:pic>
        <p:nvPicPr>
          <p:cNvPr id="25" name="Picture 24" descr="Column 3 background image: Hand reaching into light particles">
            <a:extLst>
              <a:ext uri="{FF2B5EF4-FFF2-40B4-BE49-F238E27FC236}">
                <a16:creationId xmlns:a16="http://schemas.microsoft.com/office/drawing/2014/main" id="{040E8F5B-990C-461F-92AC-8BDB266060FF}"/>
              </a:ext>
            </a:extLst>
          </p:cNvPr>
          <p:cNvPicPr>
            <a:picLocks noChangeAspect="1"/>
          </p:cNvPicPr>
          <p:nvPr/>
        </p:nvPicPr>
        <p:blipFill rotWithShape="1">
          <a:blip r:embed="rId5">
            <a:alphaModFix amt="20000"/>
          </a:blip>
          <a:srcRect l="55360" t="3158" r="11307" b="8244"/>
          <a:stretch/>
        </p:blipFill>
        <p:spPr>
          <a:xfrm>
            <a:off x="6095602" y="0"/>
            <a:ext cx="3047207" cy="5143500"/>
          </a:xfrm>
          <a:prstGeom prst="rect">
            <a:avLst/>
          </a:prstGeom>
        </p:spPr>
      </p:pic>
      <p:sp>
        <p:nvSpPr>
          <p:cNvPr id="22" name="TextBox 21">
            <a:extLst>
              <a:ext uri="{FF2B5EF4-FFF2-40B4-BE49-F238E27FC236}">
                <a16:creationId xmlns:a16="http://schemas.microsoft.com/office/drawing/2014/main" id="{61AEE447-4AC6-4560-B085-5D03330BDB69}"/>
              </a:ext>
            </a:extLst>
          </p:cNvPr>
          <p:cNvSpPr txBox="1"/>
          <p:nvPr/>
        </p:nvSpPr>
        <p:spPr>
          <a:xfrm>
            <a:off x="6599680" y="2171640"/>
            <a:ext cx="2043592" cy="400110"/>
          </a:xfrm>
          <a:prstGeom prst="rect">
            <a:avLst/>
          </a:prstGeom>
          <a:noFill/>
        </p:spPr>
        <p:txBody>
          <a:bodyPr wrap="square" rtlCol="0">
            <a:spAutoFit/>
          </a:bodyPr>
          <a:lstStyle/>
          <a:p>
            <a:pPr algn="ctr">
              <a:lnSpc>
                <a:spcPts val="2400"/>
              </a:lnSpc>
            </a:pPr>
            <a:r>
              <a:rPr lang="en-US" sz="2400" b="1" dirty="0">
                <a:solidFill>
                  <a:schemeClr val="bg1"/>
                </a:solidFill>
                <a:latin typeface="Arial" pitchFamily="34" charset="0"/>
                <a:cs typeface="Arial" pitchFamily="34" charset="0"/>
              </a:rPr>
              <a:t>Ensure </a:t>
            </a:r>
          </a:p>
        </p:txBody>
      </p:sp>
      <p:sp>
        <p:nvSpPr>
          <p:cNvPr id="23" name="TextBox 22">
            <a:extLst>
              <a:ext uri="{FF2B5EF4-FFF2-40B4-BE49-F238E27FC236}">
                <a16:creationId xmlns:a16="http://schemas.microsoft.com/office/drawing/2014/main" id="{6005C9B7-273A-4BD6-82A2-9C102ABF83E3}"/>
              </a:ext>
            </a:extLst>
          </p:cNvPr>
          <p:cNvSpPr txBox="1"/>
          <p:nvPr/>
        </p:nvSpPr>
        <p:spPr>
          <a:xfrm>
            <a:off x="6710864" y="2819960"/>
            <a:ext cx="2208197" cy="1546577"/>
          </a:xfrm>
          <a:prstGeom prst="rect">
            <a:avLst/>
          </a:prstGeom>
          <a:noFill/>
        </p:spPr>
        <p:txBody>
          <a:bodyPr wrap="square" rtlCol="0">
            <a:spAutoFit/>
          </a:bodyPr>
          <a:lstStyle/>
          <a:p>
            <a:r>
              <a:rPr lang="en-US" sz="1350" dirty="0">
                <a:solidFill>
                  <a:schemeClr val="bg1"/>
                </a:solidFill>
                <a:latin typeface="Arial" pitchFamily="34" charset="0"/>
                <a:cs typeface="Arial" pitchFamily="34" charset="0"/>
              </a:rPr>
              <a:t>So the team needs to ensure that the objective and purpose of the feature that will be developed is in the story and guarantees the understanding of the task</a:t>
            </a:r>
          </a:p>
        </p:txBody>
      </p:sp>
      <p:grpSp>
        <p:nvGrpSpPr>
          <p:cNvPr id="2" name="Group 1">
            <a:extLst>
              <a:ext uri="{FF2B5EF4-FFF2-40B4-BE49-F238E27FC236}">
                <a16:creationId xmlns:a16="http://schemas.microsoft.com/office/drawing/2014/main" id="{4D5DB657-B38F-4739-87B1-F26EE3BB1F43}"/>
              </a:ext>
              <a:ext uri="{C183D7F6-B498-43B3-948B-1728B52AA6E4}">
                <adec:decorative xmlns:adec="http://schemas.microsoft.com/office/drawing/2017/decorative" val="1"/>
              </a:ext>
            </a:extLst>
          </p:cNvPr>
          <p:cNvGrpSpPr/>
          <p:nvPr/>
        </p:nvGrpSpPr>
        <p:grpSpPr>
          <a:xfrm>
            <a:off x="571501" y="4761212"/>
            <a:ext cx="2423973" cy="194487"/>
            <a:chOff x="760413" y="6348283"/>
            <a:chExt cx="3231964" cy="259316"/>
          </a:xfrm>
        </p:grpSpPr>
        <p:sp>
          <p:nvSpPr>
            <p:cNvPr id="33" name="TextBox 32">
              <a:extLst>
                <a:ext uri="{FF2B5EF4-FFF2-40B4-BE49-F238E27FC236}">
                  <a16:creationId xmlns:a16="http://schemas.microsoft.com/office/drawing/2014/main" id="{68D546C8-D3CF-4165-A173-3337CA6DC2F8}"/>
                </a:ext>
              </a:extLst>
            </p:cNvPr>
            <p:cNvSpPr txBox="1"/>
            <p:nvPr/>
          </p:nvSpPr>
          <p:spPr>
            <a:xfrm>
              <a:off x="1602289" y="6401580"/>
              <a:ext cx="2390088" cy="153888"/>
            </a:xfrm>
            <a:prstGeom prst="rect">
              <a:avLst/>
            </a:prstGeom>
            <a:noFill/>
          </p:spPr>
          <p:txBody>
            <a:bodyPr wrap="square" lIns="0" tIns="0" rIns="0" bIns="0" rtlCol="0">
              <a:spAutoFit/>
            </a:bodyPr>
            <a:lstStyle/>
            <a:p>
              <a:r>
                <a:rPr lang="en-US" sz="750" dirty="0">
                  <a:solidFill>
                    <a:schemeClr val="bg1"/>
                  </a:solidFill>
                  <a:latin typeface="Arial" pitchFamily="34" charset="0"/>
                  <a:cs typeface="Arial" pitchFamily="34" charset="0"/>
                </a:rPr>
                <a:t>2022 Lenovo Internal. All rights reserved.</a:t>
              </a:r>
            </a:p>
          </p:txBody>
        </p:sp>
        <p:grpSp>
          <p:nvGrpSpPr>
            <p:cNvPr id="34" name="Group 33">
              <a:extLst>
                <a:ext uri="{FF2B5EF4-FFF2-40B4-BE49-F238E27FC236}">
                  <a16:creationId xmlns:a16="http://schemas.microsoft.com/office/drawing/2014/main" id="{519416A3-7D56-471E-8A48-1FFCA6FB4CA5}"/>
                </a:ext>
              </a:extLst>
            </p:cNvPr>
            <p:cNvGrpSpPr>
              <a:grpSpLocks noChangeAspect="1"/>
            </p:cNvGrpSpPr>
            <p:nvPr/>
          </p:nvGrpSpPr>
          <p:grpSpPr>
            <a:xfrm>
              <a:off x="760413" y="6348283"/>
              <a:ext cx="777240" cy="259316"/>
              <a:chOff x="547688" y="952500"/>
              <a:chExt cx="12190413" cy="4067175"/>
            </a:xfrm>
          </p:grpSpPr>
          <p:sp>
            <p:nvSpPr>
              <p:cNvPr id="35" name="Rectangle 34">
                <a:extLst>
                  <a:ext uri="{FF2B5EF4-FFF2-40B4-BE49-F238E27FC236}">
                    <a16:creationId xmlns:a16="http://schemas.microsoft.com/office/drawing/2014/main" id="{C97FA770-5868-4318-9FB1-2CAD7E504C78}"/>
                  </a:ext>
                </a:extLst>
              </p:cNvPr>
              <p:cNvSpPr>
                <a:spLocks noChangeArrowheads="1"/>
              </p:cNvSpPr>
              <p:nvPr userDrawn="1"/>
            </p:nvSpPr>
            <p:spPr bwMode="auto">
              <a:xfrm>
                <a:off x="547688" y="952500"/>
                <a:ext cx="12190413" cy="4067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7">
                <a:extLst>
                  <a:ext uri="{FF2B5EF4-FFF2-40B4-BE49-F238E27FC236}">
                    <a16:creationId xmlns:a16="http://schemas.microsoft.com/office/drawing/2014/main" id="{ED2E63C3-F408-45D2-BA17-70D6DAB4A106}"/>
                  </a:ext>
                </a:extLst>
              </p:cNvPr>
              <p:cNvSpPr>
                <a:spLocks/>
              </p:cNvSpPr>
              <p:nvPr userDrawn="1"/>
            </p:nvSpPr>
            <p:spPr bwMode="auto">
              <a:xfrm>
                <a:off x="4922838" y="2319338"/>
                <a:ext cx="1571625" cy="1590675"/>
              </a:xfrm>
              <a:custGeom>
                <a:avLst/>
                <a:gdLst>
                  <a:gd name="T0" fmla="*/ 492 w 825"/>
                  <a:gd name="T1" fmla="*/ 0 h 834"/>
                  <a:gd name="T2" fmla="*/ 225 w 825"/>
                  <a:gd name="T3" fmla="*/ 132 h 834"/>
                  <a:gd name="T4" fmla="*/ 225 w 825"/>
                  <a:gd name="T5" fmla="*/ 132 h 834"/>
                  <a:gd name="T6" fmla="*/ 225 w 825"/>
                  <a:gd name="T7" fmla="*/ 132 h 834"/>
                  <a:gd name="T8" fmla="*/ 225 w 825"/>
                  <a:gd name="T9" fmla="*/ 14 h 834"/>
                  <a:gd name="T10" fmla="*/ 0 w 825"/>
                  <a:gd name="T11" fmla="*/ 14 h 834"/>
                  <a:gd name="T12" fmla="*/ 0 w 825"/>
                  <a:gd name="T13" fmla="*/ 834 h 834"/>
                  <a:gd name="T14" fmla="*/ 225 w 825"/>
                  <a:gd name="T15" fmla="*/ 834 h 834"/>
                  <a:gd name="T16" fmla="*/ 225 w 825"/>
                  <a:gd name="T17" fmla="*/ 367 h 834"/>
                  <a:gd name="T18" fmla="*/ 411 w 825"/>
                  <a:gd name="T19" fmla="*/ 194 h 834"/>
                  <a:gd name="T20" fmla="*/ 600 w 825"/>
                  <a:gd name="T21" fmla="*/ 367 h 834"/>
                  <a:gd name="T22" fmla="*/ 600 w 825"/>
                  <a:gd name="T23" fmla="*/ 834 h 834"/>
                  <a:gd name="T24" fmla="*/ 825 w 825"/>
                  <a:gd name="T25" fmla="*/ 834 h 834"/>
                  <a:gd name="T26" fmla="*/ 825 w 825"/>
                  <a:gd name="T27" fmla="*/ 326 h 834"/>
                  <a:gd name="T28" fmla="*/ 492 w 825"/>
                  <a:gd name="T29"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834">
                    <a:moveTo>
                      <a:pt x="492" y="0"/>
                    </a:moveTo>
                    <a:cubicBezTo>
                      <a:pt x="398" y="0"/>
                      <a:pt x="291" y="44"/>
                      <a:pt x="225" y="132"/>
                    </a:cubicBezTo>
                    <a:cubicBezTo>
                      <a:pt x="225" y="132"/>
                      <a:pt x="225" y="132"/>
                      <a:pt x="225" y="132"/>
                    </a:cubicBezTo>
                    <a:cubicBezTo>
                      <a:pt x="225" y="132"/>
                      <a:pt x="225" y="132"/>
                      <a:pt x="225" y="132"/>
                    </a:cubicBezTo>
                    <a:cubicBezTo>
                      <a:pt x="225" y="14"/>
                      <a:pt x="225" y="14"/>
                      <a:pt x="225" y="14"/>
                    </a:cubicBezTo>
                    <a:cubicBezTo>
                      <a:pt x="0" y="14"/>
                      <a:pt x="0" y="14"/>
                      <a:pt x="0" y="14"/>
                    </a:cubicBezTo>
                    <a:cubicBezTo>
                      <a:pt x="0" y="834"/>
                      <a:pt x="0" y="834"/>
                      <a:pt x="0" y="834"/>
                    </a:cubicBezTo>
                    <a:cubicBezTo>
                      <a:pt x="225" y="834"/>
                      <a:pt x="225" y="834"/>
                      <a:pt x="225" y="834"/>
                    </a:cubicBezTo>
                    <a:cubicBezTo>
                      <a:pt x="225" y="367"/>
                      <a:pt x="225" y="367"/>
                      <a:pt x="225" y="367"/>
                    </a:cubicBezTo>
                    <a:cubicBezTo>
                      <a:pt x="225" y="283"/>
                      <a:pt x="290" y="194"/>
                      <a:pt x="411" y="194"/>
                    </a:cubicBezTo>
                    <a:cubicBezTo>
                      <a:pt x="504" y="194"/>
                      <a:pt x="600" y="259"/>
                      <a:pt x="600" y="367"/>
                    </a:cubicBezTo>
                    <a:cubicBezTo>
                      <a:pt x="600" y="834"/>
                      <a:pt x="600" y="834"/>
                      <a:pt x="600" y="834"/>
                    </a:cubicBezTo>
                    <a:cubicBezTo>
                      <a:pt x="825" y="834"/>
                      <a:pt x="825" y="834"/>
                      <a:pt x="825" y="834"/>
                    </a:cubicBezTo>
                    <a:cubicBezTo>
                      <a:pt x="825" y="326"/>
                      <a:pt x="825" y="326"/>
                      <a:pt x="825" y="326"/>
                    </a:cubicBezTo>
                    <a:cubicBezTo>
                      <a:pt x="825" y="137"/>
                      <a:pt x="690" y="0"/>
                      <a:pt x="49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7" name="Freeform 8">
                <a:extLst>
                  <a:ext uri="{FF2B5EF4-FFF2-40B4-BE49-F238E27FC236}">
                    <a16:creationId xmlns:a16="http://schemas.microsoft.com/office/drawing/2014/main" id="{08E2B70B-CCB6-44DC-AC54-B6C67B40BD7F}"/>
                  </a:ext>
                </a:extLst>
              </p:cNvPr>
              <p:cNvSpPr>
                <a:spLocks/>
              </p:cNvSpPr>
              <p:nvPr userDrawn="1"/>
            </p:nvSpPr>
            <p:spPr bwMode="auto">
              <a:xfrm>
                <a:off x="8277225" y="2346325"/>
                <a:ext cx="1755775" cy="1563688"/>
              </a:xfrm>
              <a:custGeom>
                <a:avLst/>
                <a:gdLst>
                  <a:gd name="T0" fmla="*/ 797 w 1106"/>
                  <a:gd name="T1" fmla="*/ 0 h 985"/>
                  <a:gd name="T2" fmla="*/ 553 w 1106"/>
                  <a:gd name="T3" fmla="*/ 671 h 985"/>
                  <a:gd name="T4" fmla="*/ 308 w 1106"/>
                  <a:gd name="T5" fmla="*/ 0 h 985"/>
                  <a:gd name="T6" fmla="*/ 0 w 1106"/>
                  <a:gd name="T7" fmla="*/ 0 h 985"/>
                  <a:gd name="T8" fmla="*/ 405 w 1106"/>
                  <a:gd name="T9" fmla="*/ 985 h 985"/>
                  <a:gd name="T10" fmla="*/ 701 w 1106"/>
                  <a:gd name="T11" fmla="*/ 985 h 985"/>
                  <a:gd name="T12" fmla="*/ 1106 w 1106"/>
                  <a:gd name="T13" fmla="*/ 0 h 985"/>
                  <a:gd name="T14" fmla="*/ 797 w 1106"/>
                  <a:gd name="T15" fmla="*/ 0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985">
                    <a:moveTo>
                      <a:pt x="797" y="0"/>
                    </a:moveTo>
                    <a:lnTo>
                      <a:pt x="553" y="671"/>
                    </a:lnTo>
                    <a:lnTo>
                      <a:pt x="308" y="0"/>
                    </a:lnTo>
                    <a:lnTo>
                      <a:pt x="0" y="0"/>
                    </a:lnTo>
                    <a:lnTo>
                      <a:pt x="405" y="985"/>
                    </a:lnTo>
                    <a:lnTo>
                      <a:pt x="701" y="985"/>
                    </a:lnTo>
                    <a:lnTo>
                      <a:pt x="1106" y="0"/>
                    </a:lnTo>
                    <a:lnTo>
                      <a:pt x="7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8" name="Freeform 9">
                <a:extLst>
                  <a:ext uri="{FF2B5EF4-FFF2-40B4-BE49-F238E27FC236}">
                    <a16:creationId xmlns:a16="http://schemas.microsoft.com/office/drawing/2014/main" id="{B3EB6AFA-5482-4608-BCD3-7CFE14606324}"/>
                  </a:ext>
                </a:extLst>
              </p:cNvPr>
              <p:cNvSpPr>
                <a:spLocks noEditPoints="1"/>
              </p:cNvSpPr>
              <p:nvPr userDrawn="1"/>
            </p:nvSpPr>
            <p:spPr bwMode="auto">
              <a:xfrm>
                <a:off x="3138488" y="2319338"/>
                <a:ext cx="1630363" cy="1617663"/>
              </a:xfrm>
              <a:custGeom>
                <a:avLst/>
                <a:gdLst>
                  <a:gd name="T0" fmla="*/ 697 w 856"/>
                  <a:gd name="T1" fmla="*/ 582 h 848"/>
                  <a:gd name="T2" fmla="*/ 462 w 856"/>
                  <a:gd name="T3" fmla="*/ 669 h 848"/>
                  <a:gd name="T4" fmla="*/ 280 w 856"/>
                  <a:gd name="T5" fmla="*/ 602 h 848"/>
                  <a:gd name="T6" fmla="*/ 856 w 856"/>
                  <a:gd name="T7" fmla="*/ 363 h 848"/>
                  <a:gd name="T8" fmla="*/ 758 w 856"/>
                  <a:gd name="T9" fmla="*/ 135 h 848"/>
                  <a:gd name="T10" fmla="*/ 434 w 856"/>
                  <a:gd name="T11" fmla="*/ 0 h 848"/>
                  <a:gd name="T12" fmla="*/ 0 w 856"/>
                  <a:gd name="T13" fmla="*/ 424 h 848"/>
                  <a:gd name="T14" fmla="*/ 459 w 856"/>
                  <a:gd name="T15" fmla="*/ 848 h 848"/>
                  <a:gd name="T16" fmla="*/ 840 w 856"/>
                  <a:gd name="T17" fmla="*/ 691 h 848"/>
                  <a:gd name="T18" fmla="*/ 697 w 856"/>
                  <a:gd name="T19" fmla="*/ 582 h 848"/>
                  <a:gd name="T20" fmla="*/ 265 w 856"/>
                  <a:gd name="T21" fmla="*/ 261 h 848"/>
                  <a:gd name="T22" fmla="*/ 438 w 856"/>
                  <a:gd name="T23" fmla="*/ 179 h 848"/>
                  <a:gd name="T24" fmla="*/ 612 w 856"/>
                  <a:gd name="T25" fmla="*/ 294 h 848"/>
                  <a:gd name="T26" fmla="*/ 219 w 856"/>
                  <a:gd name="T27" fmla="*/ 457 h 848"/>
                  <a:gd name="T28" fmla="*/ 265 w 856"/>
                  <a:gd name="T29" fmla="*/ 261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6" h="848">
                    <a:moveTo>
                      <a:pt x="697" y="582"/>
                    </a:moveTo>
                    <a:cubicBezTo>
                      <a:pt x="602" y="652"/>
                      <a:pt x="548" y="669"/>
                      <a:pt x="462" y="669"/>
                    </a:cubicBezTo>
                    <a:cubicBezTo>
                      <a:pt x="384" y="669"/>
                      <a:pt x="323" y="645"/>
                      <a:pt x="280" y="602"/>
                    </a:cubicBezTo>
                    <a:cubicBezTo>
                      <a:pt x="856" y="363"/>
                      <a:pt x="856" y="363"/>
                      <a:pt x="856" y="363"/>
                    </a:cubicBezTo>
                    <a:cubicBezTo>
                      <a:pt x="843" y="275"/>
                      <a:pt x="810" y="195"/>
                      <a:pt x="758" y="135"/>
                    </a:cubicBezTo>
                    <a:cubicBezTo>
                      <a:pt x="682" y="47"/>
                      <a:pt x="570" y="0"/>
                      <a:pt x="434" y="0"/>
                    </a:cubicBezTo>
                    <a:cubicBezTo>
                      <a:pt x="186" y="0"/>
                      <a:pt x="0" y="183"/>
                      <a:pt x="0" y="424"/>
                    </a:cubicBezTo>
                    <a:cubicBezTo>
                      <a:pt x="0" y="672"/>
                      <a:pt x="187" y="848"/>
                      <a:pt x="459" y="848"/>
                    </a:cubicBezTo>
                    <a:cubicBezTo>
                      <a:pt x="611" y="848"/>
                      <a:pt x="767" y="776"/>
                      <a:pt x="840" y="691"/>
                    </a:cubicBezTo>
                    <a:lnTo>
                      <a:pt x="697" y="582"/>
                    </a:lnTo>
                    <a:close/>
                    <a:moveTo>
                      <a:pt x="265" y="261"/>
                    </a:moveTo>
                    <a:cubicBezTo>
                      <a:pt x="303" y="210"/>
                      <a:pt x="364" y="179"/>
                      <a:pt x="438" y="179"/>
                    </a:cubicBezTo>
                    <a:cubicBezTo>
                      <a:pt x="519" y="179"/>
                      <a:pt x="581" y="226"/>
                      <a:pt x="612" y="294"/>
                    </a:cubicBezTo>
                    <a:cubicBezTo>
                      <a:pt x="219" y="457"/>
                      <a:pt x="219" y="457"/>
                      <a:pt x="219" y="457"/>
                    </a:cubicBezTo>
                    <a:cubicBezTo>
                      <a:pt x="208" y="374"/>
                      <a:pt x="230" y="308"/>
                      <a:pt x="265" y="2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9" name="Freeform 10">
                <a:extLst>
                  <a:ext uri="{FF2B5EF4-FFF2-40B4-BE49-F238E27FC236}">
                    <a16:creationId xmlns:a16="http://schemas.microsoft.com/office/drawing/2014/main" id="{6F90B82D-1833-45E8-9F51-07815343C61D}"/>
                  </a:ext>
                </a:extLst>
              </p:cNvPr>
              <p:cNvSpPr>
                <a:spLocks/>
              </p:cNvSpPr>
              <p:nvPr userDrawn="1"/>
            </p:nvSpPr>
            <p:spPr bwMode="auto">
              <a:xfrm>
                <a:off x="1685925" y="1879600"/>
                <a:ext cx="1409700" cy="2030413"/>
              </a:xfrm>
              <a:custGeom>
                <a:avLst/>
                <a:gdLst>
                  <a:gd name="T0" fmla="*/ 888 w 888"/>
                  <a:gd name="T1" fmla="*/ 1030 h 1279"/>
                  <a:gd name="T2" fmla="*/ 274 w 888"/>
                  <a:gd name="T3" fmla="*/ 1030 h 1279"/>
                  <a:gd name="T4" fmla="*/ 274 w 888"/>
                  <a:gd name="T5" fmla="*/ 0 h 1279"/>
                  <a:gd name="T6" fmla="*/ 0 w 888"/>
                  <a:gd name="T7" fmla="*/ 0 h 1279"/>
                  <a:gd name="T8" fmla="*/ 0 w 888"/>
                  <a:gd name="T9" fmla="*/ 1279 h 1279"/>
                  <a:gd name="T10" fmla="*/ 888 w 888"/>
                  <a:gd name="T11" fmla="*/ 1279 h 1279"/>
                  <a:gd name="T12" fmla="*/ 888 w 888"/>
                  <a:gd name="T13" fmla="*/ 1030 h 1279"/>
                </a:gdLst>
                <a:ahLst/>
                <a:cxnLst>
                  <a:cxn ang="0">
                    <a:pos x="T0" y="T1"/>
                  </a:cxn>
                  <a:cxn ang="0">
                    <a:pos x="T2" y="T3"/>
                  </a:cxn>
                  <a:cxn ang="0">
                    <a:pos x="T4" y="T5"/>
                  </a:cxn>
                  <a:cxn ang="0">
                    <a:pos x="T6" y="T7"/>
                  </a:cxn>
                  <a:cxn ang="0">
                    <a:pos x="T8" y="T9"/>
                  </a:cxn>
                  <a:cxn ang="0">
                    <a:pos x="T10" y="T11"/>
                  </a:cxn>
                  <a:cxn ang="0">
                    <a:pos x="T12" y="T13"/>
                  </a:cxn>
                </a:cxnLst>
                <a:rect l="0" t="0" r="r" b="b"/>
                <a:pathLst>
                  <a:path w="888" h="1279">
                    <a:moveTo>
                      <a:pt x="888" y="1030"/>
                    </a:moveTo>
                    <a:lnTo>
                      <a:pt x="274" y="1030"/>
                    </a:lnTo>
                    <a:lnTo>
                      <a:pt x="274" y="0"/>
                    </a:lnTo>
                    <a:lnTo>
                      <a:pt x="0" y="0"/>
                    </a:lnTo>
                    <a:lnTo>
                      <a:pt x="0" y="1279"/>
                    </a:lnTo>
                    <a:lnTo>
                      <a:pt x="888" y="1279"/>
                    </a:lnTo>
                    <a:lnTo>
                      <a:pt x="888" y="10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0" name="Freeform 10">
                <a:extLst>
                  <a:ext uri="{FF2B5EF4-FFF2-40B4-BE49-F238E27FC236}">
                    <a16:creationId xmlns:a16="http://schemas.microsoft.com/office/drawing/2014/main" id="{6252021C-7E65-43AA-8A32-E2F6D95A4FDE}"/>
                  </a:ext>
                </a:extLst>
              </p:cNvPr>
              <p:cNvSpPr>
                <a:spLocks noEditPoints="1"/>
              </p:cNvSpPr>
              <p:nvPr userDrawn="1"/>
            </p:nvSpPr>
            <p:spPr bwMode="auto">
              <a:xfrm>
                <a:off x="9966325" y="2319338"/>
                <a:ext cx="1677988" cy="1617663"/>
              </a:xfrm>
              <a:custGeom>
                <a:avLst/>
                <a:gdLst>
                  <a:gd name="T0" fmla="*/ 439 w 881"/>
                  <a:gd name="T1" fmla="*/ 848 h 848"/>
                  <a:gd name="T2" fmla="*/ 0 w 881"/>
                  <a:gd name="T3" fmla="*/ 424 h 848"/>
                  <a:gd name="T4" fmla="*/ 442 w 881"/>
                  <a:gd name="T5" fmla="*/ 0 h 848"/>
                  <a:gd name="T6" fmla="*/ 881 w 881"/>
                  <a:gd name="T7" fmla="*/ 424 h 848"/>
                  <a:gd name="T8" fmla="*/ 439 w 881"/>
                  <a:gd name="T9" fmla="*/ 848 h 848"/>
                  <a:gd name="T10" fmla="*/ 439 w 881"/>
                  <a:gd name="T11" fmla="*/ 193 h 848"/>
                  <a:gd name="T12" fmla="*/ 222 w 881"/>
                  <a:gd name="T13" fmla="*/ 424 h 848"/>
                  <a:gd name="T14" fmla="*/ 442 w 881"/>
                  <a:gd name="T15" fmla="*/ 655 h 848"/>
                  <a:gd name="T16" fmla="*/ 659 w 881"/>
                  <a:gd name="T17" fmla="*/ 424 h 848"/>
                  <a:gd name="T18" fmla="*/ 439 w 881"/>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1" h="848">
                    <a:moveTo>
                      <a:pt x="439" y="848"/>
                    </a:moveTo>
                    <a:cubicBezTo>
                      <a:pt x="193" y="848"/>
                      <a:pt x="0" y="664"/>
                      <a:pt x="0" y="424"/>
                    </a:cubicBezTo>
                    <a:cubicBezTo>
                      <a:pt x="0" y="186"/>
                      <a:pt x="194" y="0"/>
                      <a:pt x="442" y="0"/>
                    </a:cubicBezTo>
                    <a:cubicBezTo>
                      <a:pt x="688" y="0"/>
                      <a:pt x="881" y="184"/>
                      <a:pt x="881" y="424"/>
                    </a:cubicBezTo>
                    <a:cubicBezTo>
                      <a:pt x="881" y="662"/>
                      <a:pt x="687" y="848"/>
                      <a:pt x="439" y="848"/>
                    </a:cubicBezTo>
                    <a:moveTo>
                      <a:pt x="439" y="193"/>
                    </a:moveTo>
                    <a:cubicBezTo>
                      <a:pt x="313" y="193"/>
                      <a:pt x="222" y="288"/>
                      <a:pt x="222" y="424"/>
                    </a:cubicBezTo>
                    <a:cubicBezTo>
                      <a:pt x="222" y="553"/>
                      <a:pt x="319" y="655"/>
                      <a:pt x="442" y="655"/>
                    </a:cubicBezTo>
                    <a:cubicBezTo>
                      <a:pt x="568" y="655"/>
                      <a:pt x="659" y="557"/>
                      <a:pt x="659" y="424"/>
                    </a:cubicBezTo>
                    <a:cubicBezTo>
                      <a:pt x="659" y="295"/>
                      <a:pt x="562"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1" name="Freeform 11">
                <a:extLst>
                  <a:ext uri="{FF2B5EF4-FFF2-40B4-BE49-F238E27FC236}">
                    <a16:creationId xmlns:a16="http://schemas.microsoft.com/office/drawing/2014/main" id="{6BDC9456-45C7-4AAA-A928-FEE404113751}"/>
                  </a:ext>
                </a:extLst>
              </p:cNvPr>
              <p:cNvSpPr>
                <a:spLocks noEditPoints="1"/>
              </p:cNvSpPr>
              <p:nvPr userDrawn="1"/>
            </p:nvSpPr>
            <p:spPr bwMode="auto">
              <a:xfrm>
                <a:off x="6664325" y="2319338"/>
                <a:ext cx="1679575" cy="1617663"/>
              </a:xfrm>
              <a:custGeom>
                <a:avLst/>
                <a:gdLst>
                  <a:gd name="T0" fmla="*/ 439 w 882"/>
                  <a:gd name="T1" fmla="*/ 848 h 848"/>
                  <a:gd name="T2" fmla="*/ 0 w 882"/>
                  <a:gd name="T3" fmla="*/ 424 h 848"/>
                  <a:gd name="T4" fmla="*/ 442 w 882"/>
                  <a:gd name="T5" fmla="*/ 0 h 848"/>
                  <a:gd name="T6" fmla="*/ 882 w 882"/>
                  <a:gd name="T7" fmla="*/ 424 h 848"/>
                  <a:gd name="T8" fmla="*/ 439 w 882"/>
                  <a:gd name="T9" fmla="*/ 848 h 848"/>
                  <a:gd name="T10" fmla="*/ 439 w 882"/>
                  <a:gd name="T11" fmla="*/ 193 h 848"/>
                  <a:gd name="T12" fmla="*/ 222 w 882"/>
                  <a:gd name="T13" fmla="*/ 424 h 848"/>
                  <a:gd name="T14" fmla="*/ 442 w 882"/>
                  <a:gd name="T15" fmla="*/ 655 h 848"/>
                  <a:gd name="T16" fmla="*/ 660 w 882"/>
                  <a:gd name="T17" fmla="*/ 424 h 848"/>
                  <a:gd name="T18" fmla="*/ 439 w 882"/>
                  <a:gd name="T19" fmla="*/ 193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2" h="848">
                    <a:moveTo>
                      <a:pt x="439" y="848"/>
                    </a:moveTo>
                    <a:cubicBezTo>
                      <a:pt x="193" y="848"/>
                      <a:pt x="0" y="664"/>
                      <a:pt x="0" y="424"/>
                    </a:cubicBezTo>
                    <a:cubicBezTo>
                      <a:pt x="0" y="186"/>
                      <a:pt x="195" y="0"/>
                      <a:pt x="442" y="0"/>
                    </a:cubicBezTo>
                    <a:cubicBezTo>
                      <a:pt x="689" y="0"/>
                      <a:pt x="882" y="184"/>
                      <a:pt x="882" y="424"/>
                    </a:cubicBezTo>
                    <a:cubicBezTo>
                      <a:pt x="882" y="662"/>
                      <a:pt x="687" y="848"/>
                      <a:pt x="439" y="848"/>
                    </a:cubicBezTo>
                    <a:moveTo>
                      <a:pt x="439" y="193"/>
                    </a:moveTo>
                    <a:cubicBezTo>
                      <a:pt x="314" y="193"/>
                      <a:pt x="222" y="288"/>
                      <a:pt x="222" y="424"/>
                    </a:cubicBezTo>
                    <a:cubicBezTo>
                      <a:pt x="222" y="553"/>
                      <a:pt x="319" y="655"/>
                      <a:pt x="442" y="655"/>
                    </a:cubicBezTo>
                    <a:cubicBezTo>
                      <a:pt x="568" y="655"/>
                      <a:pt x="660" y="557"/>
                      <a:pt x="660" y="424"/>
                    </a:cubicBezTo>
                    <a:cubicBezTo>
                      <a:pt x="660" y="295"/>
                      <a:pt x="563" y="193"/>
                      <a:pt x="439" y="1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sp>
        <p:nvSpPr>
          <p:cNvPr id="26" name="Text Placeholder 4">
            <a:extLst>
              <a:ext uri="{FF2B5EF4-FFF2-40B4-BE49-F238E27FC236}">
                <a16:creationId xmlns:a16="http://schemas.microsoft.com/office/drawing/2014/main" id="{C6428E18-8758-4737-882C-F5150E553B5B}"/>
              </a:ext>
            </a:extLst>
          </p:cNvPr>
          <p:cNvSpPr txBox="1">
            <a:spLocks/>
          </p:cNvSpPr>
          <p:nvPr/>
        </p:nvSpPr>
        <p:spPr>
          <a:xfrm>
            <a:off x="22755" y="-110615"/>
            <a:ext cx="9144000" cy="1163395"/>
          </a:xfrm>
          <a:prstGeom prst="rect">
            <a:avLst/>
          </a:prstGeom>
        </p:spPr>
        <p:txBody>
          <a:bodyPr/>
          <a:lstStyle>
            <a:lvl1pPr marL="342840" indent="-342840" algn="l" defTabSz="914240" rtl="0" eaLnBrk="1" latinLnBrk="0" hangingPunct="1">
              <a:spcBef>
                <a:spcPct val="20000"/>
              </a:spcBef>
              <a:buClrTx/>
              <a:buFont typeface="Arial" panose="020B0604020202020204" pitchFamily="34" charset="0"/>
              <a:buChar char="•"/>
              <a:defRPr sz="3225" kern="1200">
                <a:solidFill>
                  <a:schemeClr val="tx1"/>
                </a:solidFill>
                <a:latin typeface="Arial" pitchFamily="34" charset="0"/>
                <a:ea typeface="+mn-ea"/>
                <a:cs typeface="Arial" pitchFamily="34" charset="0"/>
              </a:defRPr>
            </a:lvl1pPr>
            <a:lvl2pPr marL="742820" indent="-285700" algn="l" defTabSz="914240" rtl="0" eaLnBrk="1" latinLnBrk="0" hangingPunct="1">
              <a:spcBef>
                <a:spcPct val="20000"/>
              </a:spcBef>
              <a:buClrTx/>
              <a:buFont typeface="Arial" panose="020B0604020202020204" pitchFamily="34" charset="0"/>
              <a:buChar char="–"/>
              <a:defRPr sz="2775" kern="1200">
                <a:solidFill>
                  <a:schemeClr val="tx1"/>
                </a:solidFill>
                <a:latin typeface="Arial" pitchFamily="34" charset="0"/>
                <a:ea typeface="+mn-ea"/>
                <a:cs typeface="Arial" pitchFamily="34" charset="0"/>
              </a:defRPr>
            </a:lvl2pPr>
            <a:lvl3pPr marL="1142800" indent="-228560" algn="l" defTabSz="914240" rtl="0" eaLnBrk="1" latinLnBrk="0" hangingPunct="1">
              <a:spcBef>
                <a:spcPct val="20000"/>
              </a:spcBef>
              <a:buClrTx/>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599920" indent="-228560" algn="l" defTabSz="914240" rtl="0" eaLnBrk="1" latinLnBrk="0" hangingPunct="1">
              <a:spcBef>
                <a:spcPct val="20000"/>
              </a:spcBef>
              <a:buClrTx/>
              <a:buFont typeface="Arial" panose="020B0604020202020204" pitchFamily="34" charset="0"/>
              <a:buChar char="-"/>
              <a:defRPr sz="2025" kern="1200">
                <a:solidFill>
                  <a:schemeClr val="tx1"/>
                </a:solidFill>
                <a:latin typeface="Arial" pitchFamily="34" charset="0"/>
                <a:ea typeface="+mn-ea"/>
                <a:cs typeface="Arial" pitchFamily="34" charset="0"/>
              </a:defRPr>
            </a:lvl4pPr>
            <a:lvl5pPr marL="2057040" indent="-228560" algn="l" defTabSz="914240" rtl="0" eaLnBrk="1" latinLnBrk="0" hangingPunct="1">
              <a:spcBef>
                <a:spcPct val="20000"/>
              </a:spcBef>
              <a:buClrTx/>
              <a:buFont typeface="Arial" panose="020B0604020202020204" pitchFamily="34" charset="0"/>
              <a:buChar char="-"/>
              <a:defRPr sz="2025" kern="1200">
                <a:solidFill>
                  <a:schemeClr val="tx1"/>
                </a:solidFill>
                <a:latin typeface="Arial" pitchFamily="34" charset="0"/>
                <a:ea typeface="+mn-ea"/>
                <a:cs typeface="Arial" pitchFamily="34" charset="0"/>
              </a:defRPr>
            </a:lvl5pPr>
            <a:lvl6pPr marL="251416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9pPr>
          </a:lstStyle>
          <a:p>
            <a:pPr marL="0" indent="0" defTabSz="913943">
              <a:buClr>
                <a:srgbClr val="000000"/>
              </a:buClr>
              <a:buNone/>
              <a:defRPr/>
            </a:pPr>
            <a:r>
              <a:rPr lang="en-US" sz="3300" kern="0" spc="-150" dirty="0">
                <a:solidFill>
                  <a:schemeClr val="accent1">
                    <a:lumMod val="60000"/>
                    <a:lumOff val="40000"/>
                  </a:schemeClr>
                </a:solidFill>
                <a:latin typeface="Arial"/>
                <a:cs typeface="Arial"/>
                <a:sym typeface="Arial"/>
              </a:rPr>
              <a:t>	</a:t>
            </a:r>
          </a:p>
          <a:p>
            <a:pPr marL="0" indent="0" algn="ctr" defTabSz="913943">
              <a:buClr>
                <a:srgbClr val="000000"/>
              </a:buClr>
              <a:buNone/>
              <a:defRPr/>
            </a:pPr>
            <a:r>
              <a:rPr lang="en-US" sz="2400" kern="0" dirty="0">
                <a:solidFill>
                  <a:srgbClr val="FFFFFF"/>
                </a:solidFill>
                <a:latin typeface="Arial"/>
                <a:cs typeface="Gotham Book" pitchFamily="2" charset="0"/>
                <a:sym typeface="Arial"/>
              </a:rPr>
              <a:t>Quality is before, quality is not at the time of testing the software</a:t>
            </a:r>
            <a:endParaRPr lang="pt-BR" sz="2400" kern="0" dirty="0">
              <a:solidFill>
                <a:srgbClr val="FFFFFF"/>
              </a:solidFill>
              <a:latin typeface="Arial"/>
              <a:cs typeface="Gotham Book" pitchFamily="2" charset="0"/>
              <a:sym typeface="Arial"/>
            </a:endParaRPr>
          </a:p>
        </p:txBody>
      </p:sp>
    </p:spTree>
    <p:extLst>
      <p:ext uri="{BB962C8B-B14F-4D97-AF65-F5344CB8AC3E}">
        <p14:creationId xmlns:p14="http://schemas.microsoft.com/office/powerpoint/2010/main" val="3282223951"/>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7" name="TextBox 6">
            <a:extLst>
              <a:ext uri="{FF2B5EF4-FFF2-40B4-BE49-F238E27FC236}">
                <a16:creationId xmlns:a16="http://schemas.microsoft.com/office/drawing/2014/main" id="{DA39F608-0EC8-4B1B-8AAF-A8B6F8825410}"/>
              </a:ext>
            </a:extLst>
          </p:cNvPr>
          <p:cNvSpPr txBox="1"/>
          <p:nvPr/>
        </p:nvSpPr>
        <p:spPr>
          <a:xfrm>
            <a:off x="426569" y="1066852"/>
            <a:ext cx="2325958" cy="705822"/>
          </a:xfrm>
          <a:prstGeom prst="rect">
            <a:avLst/>
          </a:prstGeom>
          <a:noFill/>
        </p:spPr>
        <p:txBody>
          <a:bodyPr wrap="none" lIns="0" tIns="0" rIns="0" bIns="0" rtlCol="0">
            <a:noAutofit/>
          </a:bodyPr>
          <a:lstStyle/>
          <a:p>
            <a:pPr algn="ctr" defTabSz="913966">
              <a:buClrTx/>
              <a:defRPr/>
            </a:pPr>
            <a:r>
              <a:rPr lang="pt-BR" sz="4000" b="1" kern="1200" spc="-113" dirty="0" err="1">
                <a:solidFill>
                  <a:schemeClr val="tx1"/>
                </a:solidFill>
                <a:latin typeface="Arial" pitchFamily="34" charset="0"/>
                <a:ea typeface="+mn-ea"/>
                <a:cs typeface="Arial" pitchFamily="34" charset="0"/>
              </a:rPr>
              <a:t>Question</a:t>
            </a:r>
            <a:r>
              <a:rPr lang="pt-BR" sz="4000" b="1" kern="1200" spc="-113" dirty="0">
                <a:solidFill>
                  <a:schemeClr val="tx1"/>
                </a:solidFill>
                <a:latin typeface="Arial" pitchFamily="34" charset="0"/>
                <a:ea typeface="+mn-ea"/>
                <a:cs typeface="Arial" pitchFamily="34" charset="0"/>
              </a:rPr>
              <a:t>? </a:t>
            </a:r>
            <a:endParaRPr lang="en-US" sz="4000" b="1" kern="1200" spc="-113" dirty="0">
              <a:solidFill>
                <a:schemeClr val="tx1"/>
              </a:solidFill>
              <a:latin typeface="Arial" pitchFamily="34" charset="0"/>
              <a:ea typeface="+mn-ea"/>
              <a:cs typeface="Arial" pitchFamily="34" charset="0"/>
            </a:endParaRPr>
          </a:p>
        </p:txBody>
      </p:sp>
      <p:sp>
        <p:nvSpPr>
          <p:cNvPr id="9" name="Rectangle 56">
            <a:extLst>
              <a:ext uri="{FF2B5EF4-FFF2-40B4-BE49-F238E27FC236}">
                <a16:creationId xmlns:a16="http://schemas.microsoft.com/office/drawing/2014/main" id="{684EA707-3952-46DE-8E8C-246714FCDBDD}"/>
              </a:ext>
            </a:extLst>
          </p:cNvPr>
          <p:cNvSpPr>
            <a:spLocks noChangeArrowheads="1"/>
          </p:cNvSpPr>
          <p:nvPr/>
        </p:nvSpPr>
        <p:spPr bwMode="auto">
          <a:xfrm>
            <a:off x="1318793" y="1843619"/>
            <a:ext cx="2867467" cy="799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defTabSz="913966">
              <a:lnSpc>
                <a:spcPct val="80000"/>
              </a:lnSpc>
              <a:buClrTx/>
              <a:defRPr/>
            </a:pPr>
            <a:r>
              <a:rPr lang="pt-BR" sz="3200" kern="1200" dirty="0" err="1">
                <a:solidFill>
                  <a:schemeClr val="tx1"/>
                </a:solidFill>
                <a:ea typeface="+mn-ea"/>
                <a:cs typeface="+mn-cs"/>
              </a:rPr>
              <a:t>Thanks</a:t>
            </a:r>
            <a:r>
              <a:rPr lang="pt-BR" sz="3200" kern="1200" dirty="0">
                <a:solidFill>
                  <a:schemeClr val="tx1"/>
                </a:solidFill>
                <a:ea typeface="+mn-ea"/>
                <a:cs typeface="+mn-cs"/>
              </a:rPr>
              <a:t> ! </a:t>
            </a:r>
            <a:endParaRPr lang="en-US" sz="3200" b="1" kern="1200" dirty="0">
              <a:solidFill>
                <a:schemeClr val="tx1"/>
              </a:solidFill>
              <a:ea typeface="+mn-ea"/>
              <a:cs typeface="+mn-cs"/>
            </a:endParaRPr>
          </a:p>
        </p:txBody>
      </p:sp>
      <p:sp>
        <p:nvSpPr>
          <p:cNvPr id="4" name="AutoShape 6">
            <a:extLst>
              <a:ext uri="{FF2B5EF4-FFF2-40B4-BE49-F238E27FC236}">
                <a16:creationId xmlns:a16="http://schemas.microsoft.com/office/drawing/2014/main" id="{2F7EFEDE-E524-4043-A8A6-A5FA9BBE20A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74AF10C-DC28-4A39-A1D7-22D5C2AE072A}"/>
              </a:ext>
            </a:extLst>
          </p:cNvPr>
          <p:cNvPicPr>
            <a:picLocks noChangeAspect="1"/>
          </p:cNvPicPr>
          <p:nvPr/>
        </p:nvPicPr>
        <p:blipFill rotWithShape="1">
          <a:blip r:embed="rId3"/>
          <a:srcRect l="21673" r="17594"/>
          <a:stretch/>
        </p:blipFill>
        <p:spPr>
          <a:xfrm>
            <a:off x="4462541" y="0"/>
            <a:ext cx="4681459" cy="5143500"/>
          </a:xfrm>
          <a:prstGeom prst="rect">
            <a:avLst/>
          </a:prstGeom>
        </p:spPr>
      </p:pic>
      <p:sp>
        <p:nvSpPr>
          <p:cNvPr id="12" name="TextBox 11">
            <a:extLst>
              <a:ext uri="{FF2B5EF4-FFF2-40B4-BE49-F238E27FC236}">
                <a16:creationId xmlns:a16="http://schemas.microsoft.com/office/drawing/2014/main" id="{454CBFCF-4D1B-40B6-9145-3EE489F45065}"/>
              </a:ext>
            </a:extLst>
          </p:cNvPr>
          <p:cNvSpPr txBox="1"/>
          <p:nvPr/>
        </p:nvSpPr>
        <p:spPr>
          <a:xfrm>
            <a:off x="252793" y="4175147"/>
            <a:ext cx="4430110" cy="338554"/>
          </a:xfrm>
          <a:prstGeom prst="rect">
            <a:avLst/>
          </a:prstGeom>
          <a:noFill/>
        </p:spPr>
        <p:txBody>
          <a:bodyPr wrap="square">
            <a:spAutoFit/>
          </a:bodyPr>
          <a:lstStyle/>
          <a:p>
            <a:r>
              <a:rPr lang="en-US" sz="800" dirty="0"/>
              <a:t>https://marketplace.atlassian.com/apps/1211769/xray-test-management-for-jira?tab=overview&amp;hosting=cloud</a:t>
            </a:r>
          </a:p>
        </p:txBody>
      </p:sp>
    </p:spTree>
    <p:extLst>
      <p:ext uri="{BB962C8B-B14F-4D97-AF65-F5344CB8AC3E}">
        <p14:creationId xmlns:p14="http://schemas.microsoft.com/office/powerpoint/2010/main" val="143908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0B13F6-F92D-4C9C-B98B-4CE93D1C4920}"/>
              </a:ext>
            </a:extLst>
          </p:cNvPr>
          <p:cNvSpPr>
            <a:spLocks noGrp="1"/>
          </p:cNvSpPr>
          <p:nvPr>
            <p:ph type="title"/>
          </p:nvPr>
        </p:nvSpPr>
        <p:spPr/>
        <p:txBody>
          <a:bodyPr/>
          <a:lstStyle/>
          <a:p>
            <a:r>
              <a:rPr lang="en-US" dirty="0"/>
              <a:t>What is not BDD</a:t>
            </a:r>
          </a:p>
        </p:txBody>
      </p:sp>
      <p:sp>
        <p:nvSpPr>
          <p:cNvPr id="2" name="Content Placeholder 1">
            <a:extLst>
              <a:ext uri="{FF2B5EF4-FFF2-40B4-BE49-F238E27FC236}">
                <a16:creationId xmlns:a16="http://schemas.microsoft.com/office/drawing/2014/main" id="{8981C7CE-745B-41DB-9B2C-2626C4A90C26}"/>
              </a:ext>
            </a:extLst>
          </p:cNvPr>
          <p:cNvSpPr>
            <a:spLocks noGrp="1"/>
          </p:cNvSpPr>
          <p:nvPr>
            <p:ph sz="half" idx="1"/>
          </p:nvPr>
        </p:nvSpPr>
        <p:spPr>
          <a:xfrm>
            <a:off x="3336154" y="2290520"/>
            <a:ext cx="2334863" cy="626145"/>
          </a:xfrm>
        </p:spPr>
        <p:txBody>
          <a:bodyPr/>
          <a:lstStyle/>
          <a:p>
            <a:pPr marL="0" indent="0" algn="ctr">
              <a:buNone/>
            </a:pPr>
            <a:r>
              <a:rPr lang="en-US" sz="2400" b="1" spc="-113" dirty="0">
                <a:solidFill>
                  <a:srgbClr val="F26A52"/>
                </a:solidFill>
              </a:rPr>
              <a:t>Test Case</a:t>
            </a:r>
            <a:endParaRPr lang="en-US" dirty="0"/>
          </a:p>
        </p:txBody>
      </p:sp>
      <p:sp>
        <p:nvSpPr>
          <p:cNvPr id="3" name="Content Placeholder 2">
            <a:extLst>
              <a:ext uri="{FF2B5EF4-FFF2-40B4-BE49-F238E27FC236}">
                <a16:creationId xmlns:a16="http://schemas.microsoft.com/office/drawing/2014/main" id="{5D57C87B-4DED-4DBB-B3A2-459A7424028D}"/>
              </a:ext>
            </a:extLst>
          </p:cNvPr>
          <p:cNvSpPr>
            <a:spLocks noGrp="1"/>
          </p:cNvSpPr>
          <p:nvPr>
            <p:ph sz="half" idx="10"/>
          </p:nvPr>
        </p:nvSpPr>
        <p:spPr>
          <a:xfrm>
            <a:off x="6118022" y="2290520"/>
            <a:ext cx="2504655" cy="626146"/>
          </a:xfrm>
        </p:spPr>
        <p:txBody>
          <a:bodyPr/>
          <a:lstStyle/>
          <a:p>
            <a:pPr marL="0" indent="0" algn="ctr">
              <a:buNone/>
            </a:pPr>
            <a:r>
              <a:rPr lang="en-US" sz="2400" b="1" spc="-113" dirty="0">
                <a:solidFill>
                  <a:srgbClr val="F26A52"/>
                </a:solidFill>
              </a:rPr>
              <a:t>Cucumber</a:t>
            </a:r>
            <a:endParaRPr lang="en-US" altLang="zh-CN" sz="2400" b="1" spc="-113" dirty="0">
              <a:solidFill>
                <a:srgbClr val="F26A52"/>
              </a:solidFill>
            </a:endParaRPr>
          </a:p>
        </p:txBody>
      </p:sp>
      <p:sp>
        <p:nvSpPr>
          <p:cNvPr id="47" name="Oval 46">
            <a:extLst>
              <a:ext uri="{FF2B5EF4-FFF2-40B4-BE49-F238E27FC236}">
                <a16:creationId xmlns:a16="http://schemas.microsoft.com/office/drawing/2014/main" id="{17452433-36BA-4CCA-BD3F-EB48CC88FE1B}"/>
              </a:ext>
            </a:extLst>
          </p:cNvPr>
          <p:cNvSpPr/>
          <p:nvPr/>
        </p:nvSpPr>
        <p:spPr>
          <a:xfrm>
            <a:off x="1243533" y="1114006"/>
            <a:ext cx="990800" cy="990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algn="l"/>
            <a:endParaRPr lang="en-US" sz="1200" dirty="0" err="1">
              <a:solidFill>
                <a:prstClr val="white"/>
              </a:solidFill>
            </a:endParaRPr>
          </a:p>
        </p:txBody>
      </p:sp>
      <p:sp>
        <p:nvSpPr>
          <p:cNvPr id="26" name="Content Placeholder 1">
            <a:extLst>
              <a:ext uri="{FF2B5EF4-FFF2-40B4-BE49-F238E27FC236}">
                <a16:creationId xmlns:a16="http://schemas.microsoft.com/office/drawing/2014/main" id="{8445FAD5-D005-4A24-8813-408C358B166A}"/>
              </a:ext>
            </a:extLst>
          </p:cNvPr>
          <p:cNvSpPr txBox="1">
            <a:spLocks/>
          </p:cNvSpPr>
          <p:nvPr/>
        </p:nvSpPr>
        <p:spPr bwMode="gray">
          <a:xfrm>
            <a:off x="571501" y="2290520"/>
            <a:ext cx="2334863" cy="626145"/>
          </a:xfrm>
          <a:prstGeom prst="rect">
            <a:avLst/>
          </a:prstGeom>
        </p:spPr>
        <p:txBody>
          <a:bodyPr lIns="0" tIns="0" rIns="0" bIns="0"/>
          <a:lstStyle>
            <a:lvl1pPr marL="171450" indent="-171450" algn="l" defTabSz="1218987" rtl="0" eaLnBrk="1" latinLnBrk="0" hangingPunct="1">
              <a:lnSpc>
                <a:spcPct val="90000"/>
              </a:lnSpc>
              <a:spcBef>
                <a:spcPts val="1000"/>
              </a:spcBef>
              <a:buClrTx/>
              <a:buFont typeface="Arial" panose="020B0604020202020204" pitchFamily="34" charset="0"/>
              <a:buChar char="•"/>
              <a:defRPr sz="2000" kern="1200">
                <a:solidFill>
                  <a:schemeClr val="tx1"/>
                </a:solidFill>
                <a:latin typeface="Arial" pitchFamily="34" charset="0"/>
                <a:ea typeface="+mn-ea"/>
                <a:cs typeface="Arial" pitchFamily="34" charset="0"/>
              </a:defRPr>
            </a:lvl1pPr>
            <a:lvl2pPr marL="609493" indent="-228560" algn="l" defTabSz="1218987" rtl="0" eaLnBrk="1" latinLnBrk="0" hangingPunct="1">
              <a:lnSpc>
                <a:spcPct val="90000"/>
              </a:lnSpc>
              <a:spcBef>
                <a:spcPts val="500"/>
              </a:spcBef>
              <a:buClrTx/>
              <a:buFont typeface="Arial" pitchFamily="34" charset="0"/>
              <a:buChar char="–"/>
              <a:defRPr sz="1800" kern="1200">
                <a:solidFill>
                  <a:schemeClr val="tx1"/>
                </a:solidFill>
                <a:latin typeface="Arial" pitchFamily="34" charset="0"/>
                <a:ea typeface="+mn-ea"/>
                <a:cs typeface="Arial" pitchFamily="34" charset="0"/>
              </a:defRPr>
            </a:lvl2pPr>
            <a:lvl3pPr marL="835938"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147033" indent="-156606"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4pPr>
            <a:lvl5pPr marL="1445431"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altLang="zh-CN" sz="2400" b="1" spc="-113" dirty="0">
                <a:solidFill>
                  <a:srgbClr val="F26A52"/>
                </a:solidFill>
              </a:rPr>
              <a:t>Test Automation</a:t>
            </a:r>
          </a:p>
          <a:p>
            <a:pPr marL="0" indent="0" algn="ctr">
              <a:buNone/>
            </a:pPr>
            <a:endParaRPr lang="en-US" sz="1500" dirty="0"/>
          </a:p>
        </p:txBody>
      </p:sp>
      <p:grpSp>
        <p:nvGrpSpPr>
          <p:cNvPr id="5" name="Group 4" descr="Solid icon 2">
            <a:extLst>
              <a:ext uri="{FF2B5EF4-FFF2-40B4-BE49-F238E27FC236}">
                <a16:creationId xmlns:a16="http://schemas.microsoft.com/office/drawing/2014/main" id="{71A683AB-2344-4F80-B8D6-2D5F45D5B128}"/>
              </a:ext>
            </a:extLst>
          </p:cNvPr>
          <p:cNvGrpSpPr/>
          <p:nvPr/>
        </p:nvGrpSpPr>
        <p:grpSpPr>
          <a:xfrm>
            <a:off x="4008187" y="1114006"/>
            <a:ext cx="990800" cy="990800"/>
            <a:chOff x="5342660" y="1485340"/>
            <a:chExt cx="1321067" cy="1321067"/>
          </a:xfrm>
        </p:grpSpPr>
        <p:sp>
          <p:nvSpPr>
            <p:cNvPr id="44" name="Oval 43">
              <a:extLst>
                <a:ext uri="{FF2B5EF4-FFF2-40B4-BE49-F238E27FC236}">
                  <a16:creationId xmlns:a16="http://schemas.microsoft.com/office/drawing/2014/main" id="{9952EDCC-FFB5-4CA3-9A6B-4069B1A9214E}"/>
                </a:ext>
              </a:extLst>
            </p:cNvPr>
            <p:cNvSpPr/>
            <p:nvPr/>
          </p:nvSpPr>
          <p:spPr>
            <a:xfrm>
              <a:off x="5342660" y="1485340"/>
              <a:ext cx="1321067" cy="13210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algn="l"/>
              <a:endParaRPr lang="en-US" sz="1200" dirty="0" err="1">
                <a:solidFill>
                  <a:prstClr val="white"/>
                </a:solidFill>
              </a:endParaRPr>
            </a:p>
          </p:txBody>
        </p:sp>
        <p:sp>
          <p:nvSpPr>
            <p:cNvPr id="45" name="Freeform: Shape 44">
              <a:extLst>
                <a:ext uri="{FF2B5EF4-FFF2-40B4-BE49-F238E27FC236}">
                  <a16:creationId xmlns:a16="http://schemas.microsoft.com/office/drawing/2014/main" id="{60BD650A-3DA9-46EA-8754-07F08C9A806B}"/>
                </a:ext>
              </a:extLst>
            </p:cNvPr>
            <p:cNvSpPr/>
            <p:nvPr/>
          </p:nvSpPr>
          <p:spPr>
            <a:xfrm>
              <a:off x="5583405" y="1732959"/>
              <a:ext cx="842186" cy="876619"/>
            </a:xfrm>
            <a:custGeom>
              <a:avLst/>
              <a:gdLst>
                <a:gd name="connsiteX0" fmla="*/ 824968 w 842186"/>
                <a:gd name="connsiteY0" fmla="*/ 551802 h 876619"/>
                <a:gd name="connsiteX1" fmla="*/ 771740 w 842186"/>
                <a:gd name="connsiteY1" fmla="*/ 517183 h 876619"/>
                <a:gd name="connsiteX2" fmla="*/ 738315 w 842186"/>
                <a:gd name="connsiteY2" fmla="*/ 308834 h 876619"/>
                <a:gd name="connsiteX3" fmla="*/ 793551 w 842186"/>
                <a:gd name="connsiteY3" fmla="*/ 195563 h 876619"/>
                <a:gd name="connsiteX4" fmla="*/ 680283 w 842186"/>
                <a:gd name="connsiteY4" fmla="*/ 140324 h 876619"/>
                <a:gd name="connsiteX5" fmla="*/ 636072 w 842186"/>
                <a:gd name="connsiteY5" fmla="*/ 173798 h 876619"/>
                <a:gd name="connsiteX6" fmla="*/ 422246 w 842186"/>
                <a:gd name="connsiteY6" fmla="*/ 109194 h 876619"/>
                <a:gd name="connsiteX7" fmla="*/ 424423 w 842186"/>
                <a:gd name="connsiteY7" fmla="*/ 89531 h 876619"/>
                <a:gd name="connsiteX8" fmla="*/ 335591 w 842186"/>
                <a:gd name="connsiteY8" fmla="*/ 1 h 876619"/>
                <a:gd name="connsiteX9" fmla="*/ 246061 w 842186"/>
                <a:gd name="connsiteY9" fmla="*/ 88832 h 876619"/>
                <a:gd name="connsiteX10" fmla="*/ 269232 w 842186"/>
                <a:gd name="connsiteY10" fmla="*/ 149150 h 876619"/>
                <a:gd name="connsiteX11" fmla="*/ 96697 w 842186"/>
                <a:gd name="connsiteY11" fmla="*/ 438885 h 876619"/>
                <a:gd name="connsiteX12" fmla="*/ 322 w 842186"/>
                <a:gd name="connsiteY12" fmla="*/ 520237 h 876619"/>
                <a:gd name="connsiteX13" fmla="*/ 81677 w 842186"/>
                <a:gd name="connsiteY13" fmla="*/ 616617 h 876619"/>
                <a:gd name="connsiteX14" fmla="*/ 114323 w 842186"/>
                <a:gd name="connsiteY14" fmla="*/ 613316 h 876619"/>
                <a:gd name="connsiteX15" fmla="*/ 324637 w 842186"/>
                <a:gd name="connsiteY15" fmla="*/ 774827 h 876619"/>
                <a:gd name="connsiteX16" fmla="*/ 400314 w 842186"/>
                <a:gd name="connsiteY16" fmla="*/ 875722 h 876619"/>
                <a:gd name="connsiteX17" fmla="*/ 485024 w 842186"/>
                <a:gd name="connsiteY17" fmla="*/ 839923 h 876619"/>
                <a:gd name="connsiteX18" fmla="*/ 485024 w 842186"/>
                <a:gd name="connsiteY18" fmla="*/ 839923 h 876619"/>
                <a:gd name="connsiteX19" fmla="*/ 501877 w 842186"/>
                <a:gd name="connsiteY19" fmla="*/ 784166 h 876619"/>
                <a:gd name="connsiteX20" fmla="*/ 683822 w 842186"/>
                <a:gd name="connsiteY20" fmla="*/ 660225 h 876619"/>
                <a:gd name="connsiteX21" fmla="*/ 739157 w 842186"/>
                <a:gd name="connsiteY21" fmla="*/ 692386 h 876619"/>
                <a:gd name="connsiteX22" fmla="*/ 753202 w 842186"/>
                <a:gd name="connsiteY22" fmla="*/ 693510 h 876619"/>
                <a:gd name="connsiteX23" fmla="*/ 842187 w 842186"/>
                <a:gd name="connsiteY23" fmla="*/ 604131 h 876619"/>
                <a:gd name="connsiteX24" fmla="*/ 825179 w 842186"/>
                <a:gd name="connsiteY24" fmla="*/ 551943 h 876619"/>
                <a:gd name="connsiteX25" fmla="*/ 447456 w 842186"/>
                <a:gd name="connsiteY25" fmla="*/ 705377 h 876619"/>
                <a:gd name="connsiteX26" fmla="*/ 417752 w 842186"/>
                <a:gd name="connsiteY26" fmla="*/ 698355 h 876619"/>
                <a:gd name="connsiteX27" fmla="*/ 403707 w 842186"/>
                <a:gd name="connsiteY27" fmla="*/ 587615 h 876619"/>
                <a:gd name="connsiteX28" fmla="*/ 501175 w 842186"/>
                <a:gd name="connsiteY28" fmla="*/ 593303 h 876619"/>
                <a:gd name="connsiteX29" fmla="*/ 399424 w 842186"/>
                <a:gd name="connsiteY29" fmla="*/ 552996 h 876619"/>
                <a:gd name="connsiteX30" fmla="*/ 380464 w 842186"/>
                <a:gd name="connsiteY30" fmla="*/ 402370 h 876619"/>
                <a:gd name="connsiteX31" fmla="*/ 508408 w 842186"/>
                <a:gd name="connsiteY31" fmla="*/ 335729 h 876619"/>
                <a:gd name="connsiteX32" fmla="*/ 582703 w 842186"/>
                <a:gd name="connsiteY32" fmla="*/ 423507 h 876619"/>
                <a:gd name="connsiteX33" fmla="*/ 517397 w 842186"/>
                <a:gd name="connsiteY33" fmla="*/ 560018 h 876619"/>
                <a:gd name="connsiteX34" fmla="*/ 317334 w 842186"/>
                <a:gd name="connsiteY34" fmla="*/ 177098 h 876619"/>
                <a:gd name="connsiteX35" fmla="*/ 343176 w 842186"/>
                <a:gd name="connsiteY35" fmla="*/ 382848 h 876619"/>
                <a:gd name="connsiteX36" fmla="*/ 162776 w 842186"/>
                <a:gd name="connsiteY36" fmla="*/ 476875 h 876619"/>
                <a:gd name="connsiteX37" fmla="*/ 131036 w 842186"/>
                <a:gd name="connsiteY37" fmla="*/ 448787 h 876619"/>
                <a:gd name="connsiteX38" fmla="*/ 296900 w 842186"/>
                <a:gd name="connsiteY38" fmla="*/ 170216 h 876619"/>
                <a:gd name="connsiteX39" fmla="*/ 317194 w 842186"/>
                <a:gd name="connsiteY39" fmla="*/ 177239 h 876619"/>
                <a:gd name="connsiteX40" fmla="*/ 369579 w 842186"/>
                <a:gd name="connsiteY40" fmla="*/ 172183 h 876619"/>
                <a:gd name="connsiteX41" fmla="*/ 485516 w 842186"/>
                <a:gd name="connsiteY41" fmla="*/ 308764 h 876619"/>
                <a:gd name="connsiteX42" fmla="*/ 375899 w 842186"/>
                <a:gd name="connsiteY42" fmla="*/ 365855 h 876619"/>
                <a:gd name="connsiteX43" fmla="*/ 352164 w 842186"/>
                <a:gd name="connsiteY43" fmla="*/ 177309 h 876619"/>
                <a:gd name="connsiteX44" fmla="*/ 369720 w 842186"/>
                <a:gd name="connsiteY44" fmla="*/ 172042 h 876619"/>
                <a:gd name="connsiteX45" fmla="*/ 176610 w 842186"/>
                <a:gd name="connsiteY45" fmla="*/ 508545 h 876619"/>
                <a:gd name="connsiteX46" fmla="*/ 347811 w 842186"/>
                <a:gd name="connsiteY46" fmla="*/ 419574 h 876619"/>
                <a:gd name="connsiteX47" fmla="*/ 364313 w 842186"/>
                <a:gd name="connsiteY47" fmla="*/ 550889 h 876619"/>
                <a:gd name="connsiteX48" fmla="*/ 177944 w 842186"/>
                <a:gd name="connsiteY48" fmla="*/ 540005 h 876619"/>
                <a:gd name="connsiteX49" fmla="*/ 176610 w 842186"/>
                <a:gd name="connsiteY49" fmla="*/ 508686 h 876619"/>
                <a:gd name="connsiteX50" fmla="*/ 632560 w 842186"/>
                <a:gd name="connsiteY50" fmla="*/ 271125 h 876619"/>
                <a:gd name="connsiteX51" fmla="*/ 647167 w 842186"/>
                <a:gd name="connsiteY51" fmla="*/ 289032 h 876619"/>
                <a:gd name="connsiteX52" fmla="*/ 598854 w 842186"/>
                <a:gd name="connsiteY52" fmla="*/ 389379 h 876619"/>
                <a:gd name="connsiteX53" fmla="*/ 539587 w 842186"/>
                <a:gd name="connsiteY53" fmla="*/ 319157 h 876619"/>
                <a:gd name="connsiteX54" fmla="*/ 607140 w 842186"/>
                <a:gd name="connsiteY54" fmla="*/ 452368 h 876619"/>
                <a:gd name="connsiteX55" fmla="*/ 685929 w 842186"/>
                <a:gd name="connsiteY55" fmla="*/ 545342 h 876619"/>
                <a:gd name="connsiteX56" fmla="*/ 671182 w 842186"/>
                <a:gd name="connsiteY56" fmla="*/ 568726 h 876619"/>
                <a:gd name="connsiteX57" fmla="*/ 554614 w 842186"/>
                <a:gd name="connsiteY57" fmla="*/ 561703 h 876619"/>
                <a:gd name="connsiteX58" fmla="*/ 713386 w 842186"/>
                <a:gd name="connsiteY58" fmla="*/ 524345 h 876619"/>
                <a:gd name="connsiteX59" fmla="*/ 623502 w 842186"/>
                <a:gd name="connsiteY59" fmla="*/ 418240 h 876619"/>
                <a:gd name="connsiteX60" fmla="*/ 676449 w 842186"/>
                <a:gd name="connsiteY60" fmla="*/ 307992 h 876619"/>
                <a:gd name="connsiteX61" fmla="*/ 704117 w 842186"/>
                <a:gd name="connsiteY61" fmla="*/ 313820 h 876619"/>
                <a:gd name="connsiteX62" fmla="*/ 736629 w 842186"/>
                <a:gd name="connsiteY62" fmla="*/ 516621 h 876619"/>
                <a:gd name="connsiteX63" fmla="*/ 713386 w 842186"/>
                <a:gd name="connsiteY63" fmla="*/ 524345 h 876619"/>
                <a:gd name="connsiteX64" fmla="*/ 659877 w 842186"/>
                <a:gd name="connsiteY64" fmla="*/ 200061 h 876619"/>
                <a:gd name="connsiteX65" fmla="*/ 733209 w 842186"/>
                <a:gd name="connsiteY65" fmla="*/ 176376 h 876619"/>
                <a:gd name="connsiteX66" fmla="*/ 756895 w 842186"/>
                <a:gd name="connsiteY66" fmla="*/ 249710 h 876619"/>
                <a:gd name="connsiteX67" fmla="*/ 683563 w 842186"/>
                <a:gd name="connsiteY67" fmla="*/ 273395 h 876619"/>
                <a:gd name="connsiteX68" fmla="*/ 656576 w 842186"/>
                <a:gd name="connsiteY68" fmla="*/ 241773 h 876619"/>
                <a:gd name="connsiteX69" fmla="*/ 659877 w 842186"/>
                <a:gd name="connsiteY69" fmla="*/ 200061 h 876619"/>
                <a:gd name="connsiteX70" fmla="*/ 621606 w 842186"/>
                <a:gd name="connsiteY70" fmla="*/ 205257 h 876619"/>
                <a:gd name="connsiteX71" fmla="*/ 620482 w 842186"/>
                <a:gd name="connsiteY71" fmla="*/ 238472 h 876619"/>
                <a:gd name="connsiteX72" fmla="*/ 516905 w 842186"/>
                <a:gd name="connsiteY72" fmla="*/ 292403 h 876619"/>
                <a:gd name="connsiteX73" fmla="*/ 398511 w 842186"/>
                <a:gd name="connsiteY73" fmla="*/ 152731 h 876619"/>
                <a:gd name="connsiteX74" fmla="*/ 408131 w 842186"/>
                <a:gd name="connsiteY74" fmla="*/ 141145 h 876619"/>
                <a:gd name="connsiteX75" fmla="*/ 335311 w 842186"/>
                <a:gd name="connsiteY75" fmla="*/ 35180 h 876619"/>
                <a:gd name="connsiteX76" fmla="*/ 389943 w 842186"/>
                <a:gd name="connsiteY76" fmla="*/ 89813 h 876619"/>
                <a:gd name="connsiteX77" fmla="*/ 335310 w 842186"/>
                <a:gd name="connsiteY77" fmla="*/ 144445 h 876619"/>
                <a:gd name="connsiteX78" fmla="*/ 280678 w 842186"/>
                <a:gd name="connsiteY78" fmla="*/ 89812 h 876619"/>
                <a:gd name="connsiteX79" fmla="*/ 280679 w 842186"/>
                <a:gd name="connsiteY79" fmla="*/ 89531 h 876619"/>
                <a:gd name="connsiteX80" fmla="*/ 335311 w 842186"/>
                <a:gd name="connsiteY80" fmla="*/ 34899 h 876619"/>
                <a:gd name="connsiteX81" fmla="*/ 72822 w 842186"/>
                <a:gd name="connsiteY81" fmla="*/ 579610 h 876619"/>
                <a:gd name="connsiteX82" fmla="*/ 37597 w 842186"/>
                <a:gd name="connsiteY82" fmla="*/ 510736 h 876619"/>
                <a:gd name="connsiteX83" fmla="*/ 106474 w 842186"/>
                <a:gd name="connsiteY83" fmla="*/ 475508 h 876619"/>
                <a:gd name="connsiteX84" fmla="*/ 141699 w 842186"/>
                <a:gd name="connsiteY84" fmla="*/ 544387 h 876619"/>
                <a:gd name="connsiteX85" fmla="*/ 114463 w 842186"/>
                <a:gd name="connsiteY85" fmla="*/ 576310 h 876619"/>
                <a:gd name="connsiteX86" fmla="*/ 72822 w 842186"/>
                <a:gd name="connsiteY86" fmla="*/ 579610 h 876619"/>
                <a:gd name="connsiteX87" fmla="*/ 147397 w 842186"/>
                <a:gd name="connsiteY87" fmla="*/ 595129 h 876619"/>
                <a:gd name="connsiteX88" fmla="*/ 165796 w 842186"/>
                <a:gd name="connsiteY88" fmla="*/ 574062 h 876619"/>
                <a:gd name="connsiteX89" fmla="*/ 368737 w 842186"/>
                <a:gd name="connsiteY89" fmla="*/ 585930 h 876619"/>
                <a:gd name="connsiteX90" fmla="*/ 383483 w 842186"/>
                <a:gd name="connsiteY90" fmla="*/ 703481 h 876619"/>
                <a:gd name="connsiteX91" fmla="*/ 340508 w 842186"/>
                <a:gd name="connsiteY91" fmla="*/ 735292 h 876619"/>
                <a:gd name="connsiteX92" fmla="*/ 336786 w 842186"/>
                <a:gd name="connsiteY92" fmla="*/ 741050 h 876619"/>
                <a:gd name="connsiteX93" fmla="*/ 456795 w 842186"/>
                <a:gd name="connsiteY93" fmla="*/ 819839 h 876619"/>
                <a:gd name="connsiteX94" fmla="*/ 380481 w 842186"/>
                <a:gd name="connsiteY94" fmla="*/ 831910 h 876619"/>
                <a:gd name="connsiteX95" fmla="*/ 368410 w 842186"/>
                <a:gd name="connsiteY95" fmla="*/ 755600 h 876619"/>
                <a:gd name="connsiteX96" fmla="*/ 404129 w 842186"/>
                <a:gd name="connsiteY96" fmla="*/ 733747 h 876619"/>
                <a:gd name="connsiteX97" fmla="*/ 412766 w 842186"/>
                <a:gd name="connsiteY97" fmla="*/ 733115 h 876619"/>
                <a:gd name="connsiteX98" fmla="*/ 467281 w 842186"/>
                <a:gd name="connsiteY98" fmla="*/ 787727 h 876619"/>
                <a:gd name="connsiteX99" fmla="*/ 456795 w 842186"/>
                <a:gd name="connsiteY99" fmla="*/ 819839 h 876619"/>
                <a:gd name="connsiteX100" fmla="*/ 476317 w 842186"/>
                <a:gd name="connsiteY100" fmla="*/ 725461 h 876619"/>
                <a:gd name="connsiteX101" fmla="*/ 538463 w 842186"/>
                <a:gd name="connsiteY101" fmla="*/ 595831 h 876619"/>
                <a:gd name="connsiteX102" fmla="*/ 663809 w 842186"/>
                <a:gd name="connsiteY102" fmla="*/ 602853 h 876619"/>
                <a:gd name="connsiteX103" fmla="*/ 667390 w 842186"/>
                <a:gd name="connsiteY103" fmla="*/ 629327 h 876619"/>
                <a:gd name="connsiteX104" fmla="*/ 492678 w 842186"/>
                <a:gd name="connsiteY104" fmla="*/ 748353 h 876619"/>
                <a:gd name="connsiteX105" fmla="*/ 476317 w 842186"/>
                <a:gd name="connsiteY105" fmla="*/ 725180 h 876619"/>
                <a:gd name="connsiteX106" fmla="*/ 806781 w 842186"/>
                <a:gd name="connsiteY106" fmla="*/ 612825 h 876619"/>
                <a:gd name="connsiteX107" fmla="*/ 744255 w 842186"/>
                <a:gd name="connsiteY107" fmla="*/ 658216 h 876619"/>
                <a:gd name="connsiteX108" fmla="*/ 698871 w 842186"/>
                <a:gd name="connsiteY108" fmla="*/ 595691 h 876619"/>
                <a:gd name="connsiteX109" fmla="*/ 752710 w 842186"/>
                <a:gd name="connsiteY109" fmla="*/ 549625 h 876619"/>
                <a:gd name="connsiteX110" fmla="*/ 761347 w 842186"/>
                <a:gd name="connsiteY110" fmla="*/ 550328 h 876619"/>
                <a:gd name="connsiteX111" fmla="*/ 797020 w 842186"/>
                <a:gd name="connsiteY111" fmla="*/ 572167 h 876619"/>
                <a:gd name="connsiteX112" fmla="*/ 797020 w 842186"/>
                <a:gd name="connsiteY112" fmla="*/ 572167 h 876619"/>
                <a:gd name="connsiteX113" fmla="*/ 806781 w 842186"/>
                <a:gd name="connsiteY113" fmla="*/ 612825 h 87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42186" h="876619">
                  <a:moveTo>
                    <a:pt x="824968" y="551802"/>
                  </a:moveTo>
                  <a:cubicBezTo>
                    <a:pt x="812125" y="534071"/>
                    <a:pt x="793158" y="521733"/>
                    <a:pt x="771740" y="517183"/>
                  </a:cubicBezTo>
                  <a:lnTo>
                    <a:pt x="738315" y="308834"/>
                  </a:lnTo>
                  <a:cubicBezTo>
                    <a:pt x="784851" y="292809"/>
                    <a:pt x="809576" y="242096"/>
                    <a:pt x="793551" y="195563"/>
                  </a:cubicBezTo>
                  <a:cubicBezTo>
                    <a:pt x="777526" y="149030"/>
                    <a:pt x="726812" y="124299"/>
                    <a:pt x="680283" y="140324"/>
                  </a:cubicBezTo>
                  <a:cubicBezTo>
                    <a:pt x="662363" y="146497"/>
                    <a:pt x="646872" y="158223"/>
                    <a:pt x="636072" y="173798"/>
                  </a:cubicBezTo>
                  <a:lnTo>
                    <a:pt x="422246" y="109194"/>
                  </a:lnTo>
                  <a:cubicBezTo>
                    <a:pt x="423707" y="102742"/>
                    <a:pt x="424437" y="96146"/>
                    <a:pt x="424423" y="89531"/>
                  </a:cubicBezTo>
                  <a:cubicBezTo>
                    <a:pt x="424616" y="40278"/>
                    <a:pt x="384845" y="194"/>
                    <a:pt x="335591" y="1"/>
                  </a:cubicBezTo>
                  <a:cubicBezTo>
                    <a:pt x="286338" y="-192"/>
                    <a:pt x="246254" y="39578"/>
                    <a:pt x="246061" y="88832"/>
                  </a:cubicBezTo>
                  <a:cubicBezTo>
                    <a:pt x="245973" y="111128"/>
                    <a:pt x="254240" y="132647"/>
                    <a:pt x="269232" y="149150"/>
                  </a:cubicBezTo>
                  <a:lnTo>
                    <a:pt x="96697" y="438885"/>
                  </a:lnTo>
                  <a:cubicBezTo>
                    <a:pt x="47618" y="434737"/>
                    <a:pt x="4470" y="471161"/>
                    <a:pt x="322" y="520237"/>
                  </a:cubicBezTo>
                  <a:cubicBezTo>
                    <a:pt x="-3826" y="569315"/>
                    <a:pt x="32598" y="612467"/>
                    <a:pt x="81677" y="616617"/>
                  </a:cubicBezTo>
                  <a:cubicBezTo>
                    <a:pt x="92669" y="617544"/>
                    <a:pt x="103738" y="616427"/>
                    <a:pt x="114323" y="613316"/>
                  </a:cubicBezTo>
                  <a:lnTo>
                    <a:pt x="324637" y="774827"/>
                  </a:lnTo>
                  <a:cubicBezTo>
                    <a:pt x="317674" y="823589"/>
                    <a:pt x="351556" y="868756"/>
                    <a:pt x="400314" y="875722"/>
                  </a:cubicBezTo>
                  <a:cubicBezTo>
                    <a:pt x="433001" y="880391"/>
                    <a:pt x="465592" y="866614"/>
                    <a:pt x="485024" y="839923"/>
                  </a:cubicBezTo>
                  <a:lnTo>
                    <a:pt x="485024" y="839923"/>
                  </a:lnTo>
                  <a:cubicBezTo>
                    <a:pt x="496786" y="823779"/>
                    <a:pt x="502727" y="804123"/>
                    <a:pt x="501877" y="784166"/>
                  </a:cubicBezTo>
                  <a:lnTo>
                    <a:pt x="683822" y="660225"/>
                  </a:lnTo>
                  <a:cubicBezTo>
                    <a:pt x="697593" y="677492"/>
                    <a:pt x="717339" y="688974"/>
                    <a:pt x="739157" y="692386"/>
                  </a:cubicBezTo>
                  <a:cubicBezTo>
                    <a:pt x="743806" y="693103"/>
                    <a:pt x="748497" y="693482"/>
                    <a:pt x="753202" y="693510"/>
                  </a:cubicBezTo>
                  <a:cubicBezTo>
                    <a:pt x="802455" y="693405"/>
                    <a:pt x="842292" y="653385"/>
                    <a:pt x="842187" y="604131"/>
                  </a:cubicBezTo>
                  <a:cubicBezTo>
                    <a:pt x="842145" y="585382"/>
                    <a:pt x="836197" y="567118"/>
                    <a:pt x="825179" y="551943"/>
                  </a:cubicBezTo>
                  <a:moveTo>
                    <a:pt x="447456" y="705377"/>
                  </a:moveTo>
                  <a:cubicBezTo>
                    <a:pt x="438037" y="701333"/>
                    <a:pt x="427986" y="698952"/>
                    <a:pt x="417752" y="698355"/>
                  </a:cubicBezTo>
                  <a:lnTo>
                    <a:pt x="403707" y="587615"/>
                  </a:lnTo>
                  <a:lnTo>
                    <a:pt x="501175" y="593303"/>
                  </a:lnTo>
                  <a:close/>
                  <a:moveTo>
                    <a:pt x="399424" y="552996"/>
                  </a:moveTo>
                  <a:lnTo>
                    <a:pt x="380464" y="402370"/>
                  </a:lnTo>
                  <a:lnTo>
                    <a:pt x="508408" y="335729"/>
                  </a:lnTo>
                  <a:lnTo>
                    <a:pt x="582703" y="423507"/>
                  </a:lnTo>
                  <a:lnTo>
                    <a:pt x="517397" y="560018"/>
                  </a:lnTo>
                  <a:close/>
                  <a:moveTo>
                    <a:pt x="317334" y="177098"/>
                  </a:moveTo>
                  <a:lnTo>
                    <a:pt x="343176" y="382848"/>
                  </a:lnTo>
                  <a:lnTo>
                    <a:pt x="162776" y="476875"/>
                  </a:lnTo>
                  <a:cubicBezTo>
                    <a:pt x="154616" y="465091"/>
                    <a:pt x="143726" y="455453"/>
                    <a:pt x="131036" y="448787"/>
                  </a:cubicBezTo>
                  <a:lnTo>
                    <a:pt x="296900" y="170216"/>
                  </a:lnTo>
                  <a:cubicBezTo>
                    <a:pt x="303359" y="173361"/>
                    <a:pt x="310172" y="175718"/>
                    <a:pt x="317194" y="177239"/>
                  </a:cubicBezTo>
                  <a:moveTo>
                    <a:pt x="369579" y="172183"/>
                  </a:moveTo>
                  <a:lnTo>
                    <a:pt x="485516" y="308764"/>
                  </a:lnTo>
                  <a:lnTo>
                    <a:pt x="375899" y="365855"/>
                  </a:lnTo>
                  <a:lnTo>
                    <a:pt x="352164" y="177309"/>
                  </a:lnTo>
                  <a:cubicBezTo>
                    <a:pt x="358177" y="176141"/>
                    <a:pt x="364057" y="174376"/>
                    <a:pt x="369720" y="172042"/>
                  </a:cubicBezTo>
                  <a:moveTo>
                    <a:pt x="176610" y="508545"/>
                  </a:moveTo>
                  <a:lnTo>
                    <a:pt x="347811" y="419574"/>
                  </a:lnTo>
                  <a:lnTo>
                    <a:pt x="364313" y="550889"/>
                  </a:lnTo>
                  <a:lnTo>
                    <a:pt x="177944" y="540005"/>
                  </a:lnTo>
                  <a:cubicBezTo>
                    <a:pt x="179372" y="529570"/>
                    <a:pt x="178919" y="518959"/>
                    <a:pt x="176610" y="508686"/>
                  </a:cubicBezTo>
                  <a:moveTo>
                    <a:pt x="632560" y="271125"/>
                  </a:moveTo>
                  <a:cubicBezTo>
                    <a:pt x="636619" y="277713"/>
                    <a:pt x="641528" y="283734"/>
                    <a:pt x="647167" y="289032"/>
                  </a:cubicBezTo>
                  <a:lnTo>
                    <a:pt x="598854" y="389379"/>
                  </a:lnTo>
                  <a:lnTo>
                    <a:pt x="539587" y="319157"/>
                  </a:lnTo>
                  <a:close/>
                  <a:moveTo>
                    <a:pt x="607140" y="452368"/>
                  </a:moveTo>
                  <a:lnTo>
                    <a:pt x="685929" y="545342"/>
                  </a:lnTo>
                  <a:cubicBezTo>
                    <a:pt x="679792" y="552294"/>
                    <a:pt x="674813" y="560187"/>
                    <a:pt x="671182" y="568726"/>
                  </a:cubicBezTo>
                  <a:lnTo>
                    <a:pt x="554614" y="561703"/>
                  </a:lnTo>
                  <a:close/>
                  <a:moveTo>
                    <a:pt x="713386" y="524345"/>
                  </a:moveTo>
                  <a:lnTo>
                    <a:pt x="623502" y="418240"/>
                  </a:lnTo>
                  <a:lnTo>
                    <a:pt x="676449" y="307992"/>
                  </a:lnTo>
                  <a:cubicBezTo>
                    <a:pt x="685304" y="311391"/>
                    <a:pt x="694644" y="313359"/>
                    <a:pt x="704117" y="313820"/>
                  </a:cubicBezTo>
                  <a:lnTo>
                    <a:pt x="736629" y="516621"/>
                  </a:lnTo>
                  <a:cubicBezTo>
                    <a:pt x="728554" y="518068"/>
                    <a:pt x="720724" y="520666"/>
                    <a:pt x="713386" y="524345"/>
                  </a:cubicBezTo>
                  <a:moveTo>
                    <a:pt x="659877" y="200061"/>
                  </a:moveTo>
                  <a:cubicBezTo>
                    <a:pt x="673584" y="173270"/>
                    <a:pt x="706420" y="162666"/>
                    <a:pt x="733209" y="176376"/>
                  </a:cubicBezTo>
                  <a:cubicBezTo>
                    <a:pt x="759999" y="190086"/>
                    <a:pt x="770603" y="222919"/>
                    <a:pt x="756895" y="249710"/>
                  </a:cubicBezTo>
                  <a:cubicBezTo>
                    <a:pt x="743188" y="276501"/>
                    <a:pt x="710352" y="287105"/>
                    <a:pt x="683563" y="273395"/>
                  </a:cubicBezTo>
                  <a:cubicBezTo>
                    <a:pt x="670740" y="266834"/>
                    <a:pt x="661042" y="255465"/>
                    <a:pt x="656576" y="241773"/>
                  </a:cubicBezTo>
                  <a:cubicBezTo>
                    <a:pt x="652040" y="227988"/>
                    <a:pt x="653234" y="212960"/>
                    <a:pt x="659877" y="200061"/>
                  </a:cubicBezTo>
                  <a:moveTo>
                    <a:pt x="621606" y="205257"/>
                  </a:moveTo>
                  <a:cubicBezTo>
                    <a:pt x="619127" y="216157"/>
                    <a:pt x="618748" y="227430"/>
                    <a:pt x="620482" y="238472"/>
                  </a:cubicBezTo>
                  <a:lnTo>
                    <a:pt x="516905" y="292403"/>
                  </a:lnTo>
                  <a:lnTo>
                    <a:pt x="398511" y="152731"/>
                  </a:lnTo>
                  <a:cubicBezTo>
                    <a:pt x="402037" y="149146"/>
                    <a:pt x="405255" y="145270"/>
                    <a:pt x="408131" y="141145"/>
                  </a:cubicBezTo>
                  <a:close/>
                  <a:moveTo>
                    <a:pt x="335311" y="35180"/>
                  </a:moveTo>
                  <a:cubicBezTo>
                    <a:pt x="365484" y="35180"/>
                    <a:pt x="389944" y="59640"/>
                    <a:pt x="389943" y="89813"/>
                  </a:cubicBezTo>
                  <a:cubicBezTo>
                    <a:pt x="389942" y="119986"/>
                    <a:pt x="365483" y="144446"/>
                    <a:pt x="335310" y="144445"/>
                  </a:cubicBezTo>
                  <a:cubicBezTo>
                    <a:pt x="305137" y="144444"/>
                    <a:pt x="280677" y="119985"/>
                    <a:pt x="280678" y="89812"/>
                  </a:cubicBezTo>
                  <a:cubicBezTo>
                    <a:pt x="280678" y="89718"/>
                    <a:pt x="280678" y="89625"/>
                    <a:pt x="280679" y="89531"/>
                  </a:cubicBezTo>
                  <a:cubicBezTo>
                    <a:pt x="280717" y="59375"/>
                    <a:pt x="305154" y="34937"/>
                    <a:pt x="335311" y="34899"/>
                  </a:cubicBezTo>
                  <a:moveTo>
                    <a:pt x="72822" y="579610"/>
                  </a:moveTo>
                  <a:cubicBezTo>
                    <a:pt x="44075" y="570320"/>
                    <a:pt x="28305" y="539478"/>
                    <a:pt x="37597" y="510736"/>
                  </a:cubicBezTo>
                  <a:cubicBezTo>
                    <a:pt x="46890" y="481986"/>
                    <a:pt x="77727" y="466216"/>
                    <a:pt x="106474" y="475508"/>
                  </a:cubicBezTo>
                  <a:cubicBezTo>
                    <a:pt x="135221" y="484801"/>
                    <a:pt x="150991" y="515638"/>
                    <a:pt x="141699" y="544387"/>
                  </a:cubicBezTo>
                  <a:cubicBezTo>
                    <a:pt x="137225" y="558227"/>
                    <a:pt x="127425" y="569709"/>
                    <a:pt x="114463" y="576310"/>
                  </a:cubicBezTo>
                  <a:cubicBezTo>
                    <a:pt x="101579" y="582917"/>
                    <a:pt x="86587" y="584111"/>
                    <a:pt x="72822" y="579610"/>
                  </a:cubicBezTo>
                  <a:moveTo>
                    <a:pt x="147397" y="595129"/>
                  </a:moveTo>
                  <a:cubicBezTo>
                    <a:pt x="154587" y="589104"/>
                    <a:pt x="160795" y="581998"/>
                    <a:pt x="165796" y="574062"/>
                  </a:cubicBezTo>
                  <a:lnTo>
                    <a:pt x="368737" y="585930"/>
                  </a:lnTo>
                  <a:lnTo>
                    <a:pt x="383483" y="703481"/>
                  </a:lnTo>
                  <a:cubicBezTo>
                    <a:pt x="366227" y="709408"/>
                    <a:pt x="351219" y="720517"/>
                    <a:pt x="340508" y="735292"/>
                  </a:cubicBezTo>
                  <a:cubicBezTo>
                    <a:pt x="339173" y="737188"/>
                    <a:pt x="337980" y="739084"/>
                    <a:pt x="336786" y="741050"/>
                  </a:cubicBezTo>
                  <a:close/>
                  <a:moveTo>
                    <a:pt x="456795" y="819839"/>
                  </a:moveTo>
                  <a:cubicBezTo>
                    <a:pt x="439056" y="844248"/>
                    <a:pt x="404888" y="849648"/>
                    <a:pt x="380481" y="831910"/>
                  </a:cubicBezTo>
                  <a:cubicBezTo>
                    <a:pt x="356075" y="814172"/>
                    <a:pt x="350670" y="780002"/>
                    <a:pt x="368410" y="755600"/>
                  </a:cubicBezTo>
                  <a:cubicBezTo>
                    <a:pt x="376941" y="743859"/>
                    <a:pt x="389793" y="736001"/>
                    <a:pt x="404129" y="733747"/>
                  </a:cubicBezTo>
                  <a:cubicBezTo>
                    <a:pt x="406989" y="733326"/>
                    <a:pt x="409876" y="733115"/>
                    <a:pt x="412766" y="733115"/>
                  </a:cubicBezTo>
                  <a:cubicBezTo>
                    <a:pt x="442900" y="733143"/>
                    <a:pt x="467307" y="757587"/>
                    <a:pt x="467281" y="787727"/>
                  </a:cubicBezTo>
                  <a:cubicBezTo>
                    <a:pt x="467271" y="799271"/>
                    <a:pt x="463600" y="810514"/>
                    <a:pt x="456795" y="819839"/>
                  </a:cubicBezTo>
                  <a:moveTo>
                    <a:pt x="476317" y="725461"/>
                  </a:moveTo>
                  <a:lnTo>
                    <a:pt x="538463" y="595831"/>
                  </a:lnTo>
                  <a:lnTo>
                    <a:pt x="663809" y="602853"/>
                  </a:lnTo>
                  <a:cubicBezTo>
                    <a:pt x="663676" y="611807"/>
                    <a:pt x="664884" y="620732"/>
                    <a:pt x="667390" y="629327"/>
                  </a:cubicBezTo>
                  <a:lnTo>
                    <a:pt x="492678" y="748353"/>
                  </a:lnTo>
                  <a:cubicBezTo>
                    <a:pt x="488535" y="739786"/>
                    <a:pt x="483005" y="731956"/>
                    <a:pt x="476317" y="725180"/>
                  </a:cubicBezTo>
                  <a:moveTo>
                    <a:pt x="806781" y="612825"/>
                  </a:moveTo>
                  <a:cubicBezTo>
                    <a:pt x="802048" y="642627"/>
                    <a:pt x="774057" y="662949"/>
                    <a:pt x="744255" y="658216"/>
                  </a:cubicBezTo>
                  <a:cubicBezTo>
                    <a:pt x="714460" y="653483"/>
                    <a:pt x="694138" y="625493"/>
                    <a:pt x="698871" y="595691"/>
                  </a:cubicBezTo>
                  <a:cubicBezTo>
                    <a:pt x="703070" y="569203"/>
                    <a:pt x="725885" y="549681"/>
                    <a:pt x="752710" y="549625"/>
                  </a:cubicBezTo>
                  <a:cubicBezTo>
                    <a:pt x="755603" y="549618"/>
                    <a:pt x="758496" y="549850"/>
                    <a:pt x="761347" y="550328"/>
                  </a:cubicBezTo>
                  <a:cubicBezTo>
                    <a:pt x="775673" y="552561"/>
                    <a:pt x="788516" y="560418"/>
                    <a:pt x="797020" y="572167"/>
                  </a:cubicBezTo>
                  <a:lnTo>
                    <a:pt x="797020" y="572167"/>
                  </a:lnTo>
                  <a:cubicBezTo>
                    <a:pt x="805552" y="583880"/>
                    <a:pt x="809063" y="598514"/>
                    <a:pt x="806781" y="612825"/>
                  </a:cubicBezTo>
                </a:path>
              </a:pathLst>
            </a:custGeom>
            <a:solidFill>
              <a:schemeClr val="bg1"/>
            </a:solidFill>
            <a:ln w="6999" cap="flat">
              <a:noFill/>
              <a:prstDash val="solid"/>
              <a:miter/>
            </a:ln>
          </p:spPr>
          <p:txBody>
            <a:bodyPr rtlCol="0" anchor="ctr"/>
            <a:lstStyle/>
            <a:p>
              <a:endParaRPr lang="en-US" sz="1050"/>
            </a:p>
          </p:txBody>
        </p:sp>
      </p:grpSp>
      <p:sp>
        <p:nvSpPr>
          <p:cNvPr id="22" name="Text Box 19">
            <a:extLst>
              <a:ext uri="{FF2B5EF4-FFF2-40B4-BE49-F238E27FC236}">
                <a16:creationId xmlns:a16="http://schemas.microsoft.com/office/drawing/2014/main" id="{9464D4A6-1DF1-4662-8A1F-71713970AAFC}"/>
              </a:ext>
            </a:extLst>
          </p:cNvPr>
          <p:cNvSpPr txBox="1">
            <a:spLocks noChangeArrowheads="1"/>
          </p:cNvSpPr>
          <p:nvPr/>
        </p:nvSpPr>
        <p:spPr bwMode="auto">
          <a:xfrm>
            <a:off x="3405540" y="3016115"/>
            <a:ext cx="2332919" cy="276999"/>
          </a:xfrm>
          <a:prstGeom prst="rect">
            <a:avLst/>
          </a:prstGeom>
          <a:noFill/>
          <a:ln w="9525">
            <a:noFill/>
            <a:miter lim="800000"/>
            <a:headEnd/>
            <a:tailEnd/>
          </a:ln>
        </p:spPr>
        <p:txBody>
          <a:bodyPr wrap="square" lIns="0">
            <a:spAutoFit/>
          </a:bodyPr>
          <a:lstStyle/>
          <a:p>
            <a:pPr algn="ctr">
              <a:spcBef>
                <a:spcPts val="150"/>
              </a:spcBef>
            </a:pPr>
            <a:r>
              <a:rPr lang="en-US" sz="1200" dirty="0">
                <a:latin typeface="Arial" pitchFamily="34" charset="0"/>
                <a:cs typeface="Arial" pitchFamily="34" charset="0"/>
              </a:rPr>
              <a:t>" I will write this test in BDD " .</a:t>
            </a:r>
            <a:endParaRPr lang="pt-BR" sz="1200" dirty="0">
              <a:latin typeface="Arial" pitchFamily="34" charset="0"/>
              <a:cs typeface="Arial" pitchFamily="34" charset="0"/>
            </a:endParaRPr>
          </a:p>
        </p:txBody>
      </p:sp>
      <p:grpSp>
        <p:nvGrpSpPr>
          <p:cNvPr id="30" name="Group 29" descr="Solid icon 3">
            <a:extLst>
              <a:ext uri="{FF2B5EF4-FFF2-40B4-BE49-F238E27FC236}">
                <a16:creationId xmlns:a16="http://schemas.microsoft.com/office/drawing/2014/main" id="{9744D7F1-B88D-4C53-988F-C1F8FF03770F}"/>
              </a:ext>
            </a:extLst>
          </p:cNvPr>
          <p:cNvGrpSpPr/>
          <p:nvPr/>
        </p:nvGrpSpPr>
        <p:grpSpPr>
          <a:xfrm>
            <a:off x="6874950" y="1114006"/>
            <a:ext cx="990800" cy="990800"/>
            <a:chOff x="9175549" y="1485340"/>
            <a:chExt cx="1321067" cy="1321067"/>
          </a:xfrm>
        </p:grpSpPr>
        <p:sp>
          <p:nvSpPr>
            <p:cNvPr id="31" name="Oval 30">
              <a:extLst>
                <a:ext uri="{FF2B5EF4-FFF2-40B4-BE49-F238E27FC236}">
                  <a16:creationId xmlns:a16="http://schemas.microsoft.com/office/drawing/2014/main" id="{88CEDBF2-66BE-424E-8618-C248EC8D3012}"/>
                </a:ext>
              </a:extLst>
            </p:cNvPr>
            <p:cNvSpPr/>
            <p:nvPr/>
          </p:nvSpPr>
          <p:spPr>
            <a:xfrm>
              <a:off x="9175549" y="1485340"/>
              <a:ext cx="1321067" cy="13210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algn="l"/>
              <a:endParaRPr lang="en-US" sz="1200" dirty="0" err="1">
                <a:solidFill>
                  <a:prstClr val="white"/>
                </a:solidFill>
              </a:endParaRPr>
            </a:p>
          </p:txBody>
        </p:sp>
        <p:grpSp>
          <p:nvGrpSpPr>
            <p:cNvPr id="32" name="Graphic 2">
              <a:extLst>
                <a:ext uri="{FF2B5EF4-FFF2-40B4-BE49-F238E27FC236}">
                  <a16:creationId xmlns:a16="http://schemas.microsoft.com/office/drawing/2014/main" id="{65E2DF7C-F5CF-40CA-AF59-A8B605A3276C}"/>
                </a:ext>
              </a:extLst>
            </p:cNvPr>
            <p:cNvGrpSpPr/>
            <p:nvPr/>
          </p:nvGrpSpPr>
          <p:grpSpPr>
            <a:xfrm>
              <a:off x="9496103" y="1811153"/>
              <a:ext cx="679958" cy="716543"/>
              <a:chOff x="5635212" y="2945034"/>
              <a:chExt cx="922305" cy="971930"/>
            </a:xfrm>
            <a:solidFill>
              <a:schemeClr val="bg1"/>
            </a:solidFill>
          </p:grpSpPr>
          <p:sp>
            <p:nvSpPr>
              <p:cNvPr id="33" name="Freeform: Shape 32">
                <a:extLst>
                  <a:ext uri="{FF2B5EF4-FFF2-40B4-BE49-F238E27FC236}">
                    <a16:creationId xmlns:a16="http://schemas.microsoft.com/office/drawing/2014/main" id="{B6885C07-04D4-460F-9F48-C593EFF0FCBD}"/>
                  </a:ext>
                </a:extLst>
              </p:cNvPr>
              <p:cNvSpPr/>
              <p:nvPr/>
            </p:nvSpPr>
            <p:spPr>
              <a:xfrm>
                <a:off x="5858773" y="3160679"/>
                <a:ext cx="469660" cy="540067"/>
              </a:xfrm>
              <a:custGeom>
                <a:avLst/>
                <a:gdLst>
                  <a:gd name="connsiteX0" fmla="*/ 234496 w 469660"/>
                  <a:gd name="connsiteY0" fmla="*/ 54007 h 540067"/>
                  <a:gd name="connsiteX1" fmla="*/ 354702 w 469660"/>
                  <a:gd name="connsiteY1" fmla="*/ 101061 h 540067"/>
                  <a:gd name="connsiteX2" fmla="*/ 363484 w 469660"/>
                  <a:gd name="connsiteY2" fmla="*/ 376524 h 540067"/>
                  <a:gd name="connsiteX3" fmla="*/ 353083 w 469660"/>
                  <a:gd name="connsiteY3" fmla="*/ 386811 h 540067"/>
                  <a:gd name="connsiteX4" fmla="*/ 303648 w 469660"/>
                  <a:gd name="connsiteY4" fmla="*/ 486347 h 540067"/>
                  <a:gd name="connsiteX5" fmla="*/ 167726 w 469660"/>
                  <a:gd name="connsiteY5" fmla="*/ 486347 h 540067"/>
                  <a:gd name="connsiteX6" fmla="*/ 118006 w 469660"/>
                  <a:gd name="connsiteY6" fmla="*/ 387382 h 540067"/>
                  <a:gd name="connsiteX7" fmla="*/ 54379 w 469660"/>
                  <a:gd name="connsiteY7" fmla="*/ 237459 h 540067"/>
                  <a:gd name="connsiteX8" fmla="*/ 212684 w 469660"/>
                  <a:gd name="connsiteY8" fmla="*/ 56484 h 540067"/>
                  <a:gd name="connsiteX9" fmla="*/ 234496 w 469660"/>
                  <a:gd name="connsiteY9" fmla="*/ 54007 h 540067"/>
                  <a:gd name="connsiteX10" fmla="*/ 234496 w 469660"/>
                  <a:gd name="connsiteY10" fmla="*/ 0 h 540067"/>
                  <a:gd name="connsiteX11" fmla="*/ 205921 w 469660"/>
                  <a:gd name="connsiteY11" fmla="*/ 1810 h 540067"/>
                  <a:gd name="connsiteX12" fmla="*/ 181 w 469660"/>
                  <a:gd name="connsiteY12" fmla="*/ 235173 h 540067"/>
                  <a:gd name="connsiteX13" fmla="*/ 82382 w 469660"/>
                  <a:gd name="connsiteY13" fmla="*/ 427387 h 540067"/>
                  <a:gd name="connsiteX14" fmla="*/ 113910 w 469660"/>
                  <a:gd name="connsiteY14" fmla="*/ 495967 h 540067"/>
                  <a:gd name="connsiteX15" fmla="*/ 113910 w 469660"/>
                  <a:gd name="connsiteY15" fmla="*/ 540068 h 540067"/>
                  <a:gd name="connsiteX16" fmla="*/ 356607 w 469660"/>
                  <a:gd name="connsiteY16" fmla="*/ 540068 h 540067"/>
                  <a:gd name="connsiteX17" fmla="*/ 356607 w 469660"/>
                  <a:gd name="connsiteY17" fmla="*/ 497396 h 540067"/>
                  <a:gd name="connsiteX18" fmla="*/ 387944 w 469660"/>
                  <a:gd name="connsiteY18" fmla="*/ 427197 h 540067"/>
                  <a:gd name="connsiteX19" fmla="*/ 405213 w 469660"/>
                  <a:gd name="connsiteY19" fmla="*/ 75774 h 540067"/>
                  <a:gd name="connsiteX20" fmla="*/ 390611 w 469660"/>
                  <a:gd name="connsiteY20" fmla="*/ 60960 h 540067"/>
                  <a:gd name="connsiteX21" fmla="*/ 234306 w 469660"/>
                  <a:gd name="connsiteY21" fmla="*/ 0 h 54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660" h="540067">
                    <a:moveTo>
                      <a:pt x="234496" y="54007"/>
                    </a:moveTo>
                    <a:cubicBezTo>
                      <a:pt x="279066" y="53970"/>
                      <a:pt x="322002" y="70777"/>
                      <a:pt x="354702" y="101061"/>
                    </a:cubicBezTo>
                    <a:cubicBezTo>
                      <a:pt x="433197" y="174702"/>
                      <a:pt x="437131" y="298032"/>
                      <a:pt x="363484" y="376524"/>
                    </a:cubicBezTo>
                    <a:cubicBezTo>
                      <a:pt x="360150" y="380086"/>
                      <a:pt x="356674" y="383515"/>
                      <a:pt x="353083" y="386811"/>
                    </a:cubicBezTo>
                    <a:cubicBezTo>
                      <a:pt x="324145" y="412185"/>
                      <a:pt x="306383" y="447952"/>
                      <a:pt x="303648" y="486347"/>
                    </a:cubicBezTo>
                    <a:lnTo>
                      <a:pt x="167726" y="486347"/>
                    </a:lnTo>
                    <a:cubicBezTo>
                      <a:pt x="164894" y="448085"/>
                      <a:pt x="147015" y="412500"/>
                      <a:pt x="118006" y="387382"/>
                    </a:cubicBezTo>
                    <a:cubicBezTo>
                      <a:pt x="75426" y="349450"/>
                      <a:pt x="52079" y="294437"/>
                      <a:pt x="54379" y="237459"/>
                    </a:cubicBezTo>
                    <a:cubicBezTo>
                      <a:pt x="57046" y="143447"/>
                      <a:pt x="123625" y="67152"/>
                      <a:pt x="212684" y="56484"/>
                    </a:cubicBezTo>
                    <a:cubicBezTo>
                      <a:pt x="219899" y="55230"/>
                      <a:pt x="227183" y="54403"/>
                      <a:pt x="234496" y="54007"/>
                    </a:cubicBezTo>
                    <a:moveTo>
                      <a:pt x="234496" y="0"/>
                    </a:moveTo>
                    <a:cubicBezTo>
                      <a:pt x="224942" y="-20"/>
                      <a:pt x="215397" y="584"/>
                      <a:pt x="205921" y="1810"/>
                    </a:cubicBezTo>
                    <a:cubicBezTo>
                      <a:pt x="90193" y="16098"/>
                      <a:pt x="3610" y="114300"/>
                      <a:pt x="181" y="235173"/>
                    </a:cubicBezTo>
                    <a:cubicBezTo>
                      <a:pt x="-2639" y="308331"/>
                      <a:pt x="27535" y="378886"/>
                      <a:pt x="82382" y="427387"/>
                    </a:cubicBezTo>
                    <a:cubicBezTo>
                      <a:pt x="102317" y="444608"/>
                      <a:pt x="113816" y="469621"/>
                      <a:pt x="113910" y="495967"/>
                    </a:cubicBezTo>
                    <a:lnTo>
                      <a:pt x="113910" y="540068"/>
                    </a:lnTo>
                    <a:lnTo>
                      <a:pt x="356607" y="540068"/>
                    </a:lnTo>
                    <a:lnTo>
                      <a:pt x="356607" y="497396"/>
                    </a:lnTo>
                    <a:cubicBezTo>
                      <a:pt x="356426" y="470564"/>
                      <a:pt x="367846" y="444970"/>
                      <a:pt x="387944" y="427197"/>
                    </a:cubicBezTo>
                    <a:cubicBezTo>
                      <a:pt x="489757" y="334922"/>
                      <a:pt x="497482" y="177585"/>
                      <a:pt x="405213" y="75774"/>
                    </a:cubicBezTo>
                    <a:cubicBezTo>
                      <a:pt x="400555" y="70635"/>
                      <a:pt x="395679" y="65692"/>
                      <a:pt x="390611" y="60960"/>
                    </a:cubicBezTo>
                    <a:cubicBezTo>
                      <a:pt x="348006" y="21752"/>
                      <a:pt x="292210" y="-7"/>
                      <a:pt x="234306" y="0"/>
                    </a:cubicBezTo>
                    <a:close/>
                  </a:path>
                </a:pathLst>
              </a:custGeom>
              <a:grpFill/>
              <a:ln w="9525" cap="flat">
                <a:noFill/>
                <a:prstDash val="solid"/>
                <a:miter/>
              </a:ln>
            </p:spPr>
            <p:txBody>
              <a:bodyPr rtlCol="0" anchor="ctr"/>
              <a:lstStyle/>
              <a:p>
                <a:endParaRPr lang="en-US" sz="1050"/>
              </a:p>
            </p:txBody>
          </p:sp>
          <p:sp>
            <p:nvSpPr>
              <p:cNvPr id="34" name="Freeform: Shape 33">
                <a:extLst>
                  <a:ext uri="{FF2B5EF4-FFF2-40B4-BE49-F238E27FC236}">
                    <a16:creationId xmlns:a16="http://schemas.microsoft.com/office/drawing/2014/main" id="{D0E6D834-7DC9-4C3D-B5D5-3198BD71A442}"/>
                  </a:ext>
                </a:extLst>
              </p:cNvPr>
              <p:cNvSpPr/>
              <p:nvPr/>
            </p:nvSpPr>
            <p:spPr>
              <a:xfrm>
                <a:off x="5982017" y="3754945"/>
                <a:ext cx="223647" cy="54006"/>
              </a:xfrm>
              <a:custGeom>
                <a:avLst/>
                <a:gdLst>
                  <a:gd name="connsiteX0" fmla="*/ 0 w 223647"/>
                  <a:gd name="connsiteY0" fmla="*/ 0 h 54006"/>
                  <a:gd name="connsiteX1" fmla="*/ 223647 w 223647"/>
                  <a:gd name="connsiteY1" fmla="*/ 0 h 54006"/>
                  <a:gd name="connsiteX2" fmla="*/ 223647 w 223647"/>
                  <a:gd name="connsiteY2" fmla="*/ 54007 h 54006"/>
                  <a:gd name="connsiteX3" fmla="*/ 0 w 223647"/>
                  <a:gd name="connsiteY3" fmla="*/ 54007 h 54006"/>
                </a:gdLst>
                <a:ahLst/>
                <a:cxnLst>
                  <a:cxn ang="0">
                    <a:pos x="connsiteX0" y="connsiteY0"/>
                  </a:cxn>
                  <a:cxn ang="0">
                    <a:pos x="connsiteX1" y="connsiteY1"/>
                  </a:cxn>
                  <a:cxn ang="0">
                    <a:pos x="connsiteX2" y="connsiteY2"/>
                  </a:cxn>
                  <a:cxn ang="0">
                    <a:pos x="connsiteX3" y="connsiteY3"/>
                  </a:cxn>
                </a:cxnLst>
                <a:rect l="l" t="t" r="r" b="b"/>
                <a:pathLst>
                  <a:path w="223647" h="54006">
                    <a:moveTo>
                      <a:pt x="0" y="0"/>
                    </a:moveTo>
                    <a:lnTo>
                      <a:pt x="223647" y="0"/>
                    </a:lnTo>
                    <a:lnTo>
                      <a:pt x="223647" y="54007"/>
                    </a:lnTo>
                    <a:lnTo>
                      <a:pt x="0" y="54007"/>
                    </a:lnTo>
                    <a:close/>
                  </a:path>
                </a:pathLst>
              </a:custGeom>
              <a:grpFill/>
              <a:ln w="9525" cap="flat">
                <a:noFill/>
                <a:prstDash val="solid"/>
                <a:miter/>
              </a:ln>
            </p:spPr>
            <p:txBody>
              <a:bodyPr rtlCol="0" anchor="ctr"/>
              <a:lstStyle/>
              <a:p>
                <a:endParaRPr lang="en-US" sz="1050"/>
              </a:p>
            </p:txBody>
          </p:sp>
          <p:sp>
            <p:nvSpPr>
              <p:cNvPr id="35" name="Freeform: Shape 34">
                <a:extLst>
                  <a:ext uri="{FF2B5EF4-FFF2-40B4-BE49-F238E27FC236}">
                    <a16:creationId xmlns:a16="http://schemas.microsoft.com/office/drawing/2014/main" id="{971CF2A5-059A-473A-838C-2AE0F1529922}"/>
                  </a:ext>
                </a:extLst>
              </p:cNvPr>
              <p:cNvSpPr/>
              <p:nvPr/>
            </p:nvSpPr>
            <p:spPr>
              <a:xfrm>
                <a:off x="6017736" y="3862958"/>
                <a:ext cx="152209" cy="54006"/>
              </a:xfrm>
              <a:custGeom>
                <a:avLst/>
                <a:gdLst>
                  <a:gd name="connsiteX0" fmla="*/ 0 w 152209"/>
                  <a:gd name="connsiteY0" fmla="*/ 0 h 54006"/>
                  <a:gd name="connsiteX1" fmla="*/ 152210 w 152209"/>
                  <a:gd name="connsiteY1" fmla="*/ 0 h 54006"/>
                  <a:gd name="connsiteX2" fmla="*/ 152210 w 152209"/>
                  <a:gd name="connsiteY2" fmla="*/ 54007 h 54006"/>
                  <a:gd name="connsiteX3" fmla="*/ 0 w 152209"/>
                  <a:gd name="connsiteY3" fmla="*/ 54007 h 54006"/>
                </a:gdLst>
                <a:ahLst/>
                <a:cxnLst>
                  <a:cxn ang="0">
                    <a:pos x="connsiteX0" y="connsiteY0"/>
                  </a:cxn>
                  <a:cxn ang="0">
                    <a:pos x="connsiteX1" y="connsiteY1"/>
                  </a:cxn>
                  <a:cxn ang="0">
                    <a:pos x="connsiteX2" y="connsiteY2"/>
                  </a:cxn>
                  <a:cxn ang="0">
                    <a:pos x="connsiteX3" y="connsiteY3"/>
                  </a:cxn>
                </a:cxnLst>
                <a:rect l="l" t="t" r="r" b="b"/>
                <a:pathLst>
                  <a:path w="152209" h="54006">
                    <a:moveTo>
                      <a:pt x="0" y="0"/>
                    </a:moveTo>
                    <a:lnTo>
                      <a:pt x="152210" y="0"/>
                    </a:lnTo>
                    <a:lnTo>
                      <a:pt x="152210" y="54007"/>
                    </a:lnTo>
                    <a:lnTo>
                      <a:pt x="0" y="54007"/>
                    </a:lnTo>
                    <a:close/>
                  </a:path>
                </a:pathLst>
              </a:custGeom>
              <a:grpFill/>
              <a:ln w="9525" cap="flat">
                <a:noFill/>
                <a:prstDash val="solid"/>
                <a:miter/>
              </a:ln>
            </p:spPr>
            <p:txBody>
              <a:bodyPr rtlCol="0" anchor="ctr"/>
              <a:lstStyle/>
              <a:p>
                <a:endParaRPr lang="en-US" sz="1050"/>
              </a:p>
            </p:txBody>
          </p:sp>
          <p:sp>
            <p:nvSpPr>
              <p:cNvPr id="36" name="Freeform: Shape 35">
                <a:extLst>
                  <a:ext uri="{FF2B5EF4-FFF2-40B4-BE49-F238E27FC236}">
                    <a16:creationId xmlns:a16="http://schemas.microsoft.com/office/drawing/2014/main" id="{F606EBDD-2749-47C0-B14B-1B14E7D5BE58}"/>
                  </a:ext>
                </a:extLst>
              </p:cNvPr>
              <p:cNvSpPr/>
              <p:nvPr/>
            </p:nvSpPr>
            <p:spPr>
              <a:xfrm rot="-3599999">
                <a:off x="5714679" y="3149224"/>
                <a:ext cx="63150" cy="137159"/>
              </a:xfrm>
              <a:custGeom>
                <a:avLst/>
                <a:gdLst>
                  <a:gd name="connsiteX0" fmla="*/ 0 w 63150"/>
                  <a:gd name="connsiteY0" fmla="*/ 0 h 137159"/>
                  <a:gd name="connsiteX1" fmla="*/ 63151 w 63150"/>
                  <a:gd name="connsiteY1" fmla="*/ 0 h 137159"/>
                  <a:gd name="connsiteX2" fmla="*/ 63151 w 63150"/>
                  <a:gd name="connsiteY2" fmla="*/ 137160 h 137159"/>
                  <a:gd name="connsiteX3" fmla="*/ 0 w 63150"/>
                  <a:gd name="connsiteY3" fmla="*/ 137160 h 137159"/>
                </a:gdLst>
                <a:ahLst/>
                <a:cxnLst>
                  <a:cxn ang="0">
                    <a:pos x="connsiteX0" y="connsiteY0"/>
                  </a:cxn>
                  <a:cxn ang="0">
                    <a:pos x="connsiteX1" y="connsiteY1"/>
                  </a:cxn>
                  <a:cxn ang="0">
                    <a:pos x="connsiteX2" y="connsiteY2"/>
                  </a:cxn>
                  <a:cxn ang="0">
                    <a:pos x="connsiteX3" y="connsiteY3"/>
                  </a:cxn>
                </a:cxnLst>
                <a:rect l="l" t="t" r="r" b="b"/>
                <a:pathLst>
                  <a:path w="63150" h="137159">
                    <a:moveTo>
                      <a:pt x="0" y="0"/>
                    </a:moveTo>
                    <a:lnTo>
                      <a:pt x="63151" y="0"/>
                    </a:lnTo>
                    <a:lnTo>
                      <a:pt x="63151" y="137160"/>
                    </a:lnTo>
                    <a:lnTo>
                      <a:pt x="0" y="137160"/>
                    </a:lnTo>
                    <a:close/>
                  </a:path>
                </a:pathLst>
              </a:custGeom>
              <a:grpFill/>
              <a:ln w="9525" cap="flat">
                <a:noFill/>
                <a:prstDash val="solid"/>
                <a:miter/>
              </a:ln>
            </p:spPr>
            <p:txBody>
              <a:bodyPr rtlCol="0" anchor="ctr"/>
              <a:lstStyle/>
              <a:p>
                <a:endParaRPr lang="en-US" sz="1050"/>
              </a:p>
            </p:txBody>
          </p:sp>
          <p:sp>
            <p:nvSpPr>
              <p:cNvPr id="37" name="Freeform: Shape 36">
                <a:extLst>
                  <a:ext uri="{FF2B5EF4-FFF2-40B4-BE49-F238E27FC236}">
                    <a16:creationId xmlns:a16="http://schemas.microsoft.com/office/drawing/2014/main" id="{3C5E4D0D-5315-4E90-816B-C61D2586EDDB}"/>
                  </a:ext>
                </a:extLst>
              </p:cNvPr>
              <p:cNvSpPr/>
              <p:nvPr/>
            </p:nvSpPr>
            <p:spPr>
              <a:xfrm>
                <a:off x="5635212" y="3388042"/>
                <a:ext cx="137160" cy="63150"/>
              </a:xfrm>
              <a:custGeom>
                <a:avLst/>
                <a:gdLst>
                  <a:gd name="connsiteX0" fmla="*/ 0 w 137160"/>
                  <a:gd name="connsiteY0" fmla="*/ 0 h 63150"/>
                  <a:gd name="connsiteX1" fmla="*/ 137160 w 137160"/>
                  <a:gd name="connsiteY1" fmla="*/ 0 h 63150"/>
                  <a:gd name="connsiteX2" fmla="*/ 137160 w 137160"/>
                  <a:gd name="connsiteY2" fmla="*/ 63151 h 63150"/>
                  <a:gd name="connsiteX3" fmla="*/ 0 w 137160"/>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60"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38" name="Freeform: Shape 37">
                <a:extLst>
                  <a:ext uri="{FF2B5EF4-FFF2-40B4-BE49-F238E27FC236}">
                    <a16:creationId xmlns:a16="http://schemas.microsoft.com/office/drawing/2014/main" id="{DB082EB1-A9BC-41C8-B02B-119DFE6CD775}"/>
                  </a:ext>
                </a:extLst>
              </p:cNvPr>
              <p:cNvSpPr/>
              <p:nvPr/>
            </p:nvSpPr>
            <p:spPr>
              <a:xfrm>
                <a:off x="6420358" y="3383374"/>
                <a:ext cx="137160" cy="63150"/>
              </a:xfrm>
              <a:custGeom>
                <a:avLst/>
                <a:gdLst>
                  <a:gd name="connsiteX0" fmla="*/ 0 w 137160"/>
                  <a:gd name="connsiteY0" fmla="*/ 0 h 63150"/>
                  <a:gd name="connsiteX1" fmla="*/ 137160 w 137160"/>
                  <a:gd name="connsiteY1" fmla="*/ 0 h 63150"/>
                  <a:gd name="connsiteX2" fmla="*/ 137160 w 137160"/>
                  <a:gd name="connsiteY2" fmla="*/ 63151 h 63150"/>
                  <a:gd name="connsiteX3" fmla="*/ 0 w 137160"/>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60"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39" name="Freeform: Shape 38">
                <a:extLst>
                  <a:ext uri="{FF2B5EF4-FFF2-40B4-BE49-F238E27FC236}">
                    <a16:creationId xmlns:a16="http://schemas.microsoft.com/office/drawing/2014/main" id="{51F125C0-2811-43B4-A188-6F6CE2F1C9B2}"/>
                  </a:ext>
                </a:extLst>
              </p:cNvPr>
              <p:cNvSpPr/>
              <p:nvPr/>
            </p:nvSpPr>
            <p:spPr>
              <a:xfrm rot="-1800001">
                <a:off x="6375655" y="3182277"/>
                <a:ext cx="137159" cy="63150"/>
              </a:xfrm>
              <a:custGeom>
                <a:avLst/>
                <a:gdLst>
                  <a:gd name="connsiteX0" fmla="*/ 0 w 137159"/>
                  <a:gd name="connsiteY0" fmla="*/ 0 h 63150"/>
                  <a:gd name="connsiteX1" fmla="*/ 137160 w 137159"/>
                  <a:gd name="connsiteY1" fmla="*/ 0 h 63150"/>
                  <a:gd name="connsiteX2" fmla="*/ 137160 w 137159"/>
                  <a:gd name="connsiteY2" fmla="*/ 63151 h 63150"/>
                  <a:gd name="connsiteX3" fmla="*/ 0 w 137159"/>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59"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40" name="Freeform: Shape 39">
                <a:extLst>
                  <a:ext uri="{FF2B5EF4-FFF2-40B4-BE49-F238E27FC236}">
                    <a16:creationId xmlns:a16="http://schemas.microsoft.com/office/drawing/2014/main" id="{DC698429-F036-43C3-84B9-0DC1E8084C1A}"/>
                  </a:ext>
                </a:extLst>
              </p:cNvPr>
              <p:cNvSpPr/>
              <p:nvPr/>
            </p:nvSpPr>
            <p:spPr>
              <a:xfrm rot="-3599999">
                <a:off x="6232287" y="3034859"/>
                <a:ext cx="137159" cy="63150"/>
              </a:xfrm>
              <a:custGeom>
                <a:avLst/>
                <a:gdLst>
                  <a:gd name="connsiteX0" fmla="*/ 0 w 137159"/>
                  <a:gd name="connsiteY0" fmla="*/ 0 h 63150"/>
                  <a:gd name="connsiteX1" fmla="*/ 137160 w 137159"/>
                  <a:gd name="connsiteY1" fmla="*/ 0 h 63150"/>
                  <a:gd name="connsiteX2" fmla="*/ 137160 w 137159"/>
                  <a:gd name="connsiteY2" fmla="*/ 63151 h 63150"/>
                  <a:gd name="connsiteX3" fmla="*/ 0 w 137159"/>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59"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41" name="Freeform: Shape 40">
                <a:extLst>
                  <a:ext uri="{FF2B5EF4-FFF2-40B4-BE49-F238E27FC236}">
                    <a16:creationId xmlns:a16="http://schemas.microsoft.com/office/drawing/2014/main" id="{34CD037B-EB40-4F8F-A3D9-E1E4FC49FD06}"/>
                  </a:ext>
                </a:extLst>
              </p:cNvPr>
              <p:cNvSpPr/>
              <p:nvPr/>
            </p:nvSpPr>
            <p:spPr>
              <a:xfrm>
                <a:off x="6067456" y="2945034"/>
                <a:ext cx="63150" cy="137160"/>
              </a:xfrm>
              <a:custGeom>
                <a:avLst/>
                <a:gdLst>
                  <a:gd name="connsiteX0" fmla="*/ 0 w 63150"/>
                  <a:gd name="connsiteY0" fmla="*/ 0 h 137160"/>
                  <a:gd name="connsiteX1" fmla="*/ 63151 w 63150"/>
                  <a:gd name="connsiteY1" fmla="*/ 0 h 137160"/>
                  <a:gd name="connsiteX2" fmla="*/ 63151 w 63150"/>
                  <a:gd name="connsiteY2" fmla="*/ 137160 h 137160"/>
                  <a:gd name="connsiteX3" fmla="*/ 0 w 63150"/>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63150" h="137160">
                    <a:moveTo>
                      <a:pt x="0" y="0"/>
                    </a:moveTo>
                    <a:lnTo>
                      <a:pt x="63151" y="0"/>
                    </a:lnTo>
                    <a:lnTo>
                      <a:pt x="63151" y="137160"/>
                    </a:lnTo>
                    <a:lnTo>
                      <a:pt x="0" y="137160"/>
                    </a:lnTo>
                    <a:close/>
                  </a:path>
                </a:pathLst>
              </a:custGeom>
              <a:grpFill/>
              <a:ln w="9525" cap="flat">
                <a:noFill/>
                <a:prstDash val="solid"/>
                <a:miter/>
              </a:ln>
            </p:spPr>
            <p:txBody>
              <a:bodyPr rtlCol="0" anchor="ctr"/>
              <a:lstStyle/>
              <a:p>
                <a:endParaRPr lang="en-US" sz="1050"/>
              </a:p>
            </p:txBody>
          </p:sp>
          <p:sp>
            <p:nvSpPr>
              <p:cNvPr id="42" name="Freeform: Shape 41">
                <a:extLst>
                  <a:ext uri="{FF2B5EF4-FFF2-40B4-BE49-F238E27FC236}">
                    <a16:creationId xmlns:a16="http://schemas.microsoft.com/office/drawing/2014/main" id="{4316ED0D-50CC-4E8D-BC2D-A1679F7328F1}"/>
                  </a:ext>
                </a:extLst>
              </p:cNvPr>
              <p:cNvSpPr/>
              <p:nvPr/>
            </p:nvSpPr>
            <p:spPr>
              <a:xfrm rot="-1800001">
                <a:off x="5866287" y="3000181"/>
                <a:ext cx="63150" cy="137159"/>
              </a:xfrm>
              <a:custGeom>
                <a:avLst/>
                <a:gdLst>
                  <a:gd name="connsiteX0" fmla="*/ 0 w 63150"/>
                  <a:gd name="connsiteY0" fmla="*/ 0 h 137159"/>
                  <a:gd name="connsiteX1" fmla="*/ 63151 w 63150"/>
                  <a:gd name="connsiteY1" fmla="*/ 0 h 137159"/>
                  <a:gd name="connsiteX2" fmla="*/ 63151 w 63150"/>
                  <a:gd name="connsiteY2" fmla="*/ 137160 h 137159"/>
                  <a:gd name="connsiteX3" fmla="*/ 0 w 63150"/>
                  <a:gd name="connsiteY3" fmla="*/ 137160 h 137159"/>
                </a:gdLst>
                <a:ahLst/>
                <a:cxnLst>
                  <a:cxn ang="0">
                    <a:pos x="connsiteX0" y="connsiteY0"/>
                  </a:cxn>
                  <a:cxn ang="0">
                    <a:pos x="connsiteX1" y="connsiteY1"/>
                  </a:cxn>
                  <a:cxn ang="0">
                    <a:pos x="connsiteX2" y="connsiteY2"/>
                  </a:cxn>
                  <a:cxn ang="0">
                    <a:pos x="connsiteX3" y="connsiteY3"/>
                  </a:cxn>
                </a:cxnLst>
                <a:rect l="l" t="t" r="r" b="b"/>
                <a:pathLst>
                  <a:path w="63150" h="137159">
                    <a:moveTo>
                      <a:pt x="0" y="0"/>
                    </a:moveTo>
                    <a:lnTo>
                      <a:pt x="63151" y="0"/>
                    </a:lnTo>
                    <a:lnTo>
                      <a:pt x="63151" y="137160"/>
                    </a:lnTo>
                    <a:lnTo>
                      <a:pt x="0" y="137160"/>
                    </a:lnTo>
                    <a:close/>
                  </a:path>
                </a:pathLst>
              </a:custGeom>
              <a:grpFill/>
              <a:ln w="9525" cap="flat">
                <a:noFill/>
                <a:prstDash val="solid"/>
                <a:miter/>
              </a:ln>
            </p:spPr>
            <p:txBody>
              <a:bodyPr rtlCol="0" anchor="ctr"/>
              <a:lstStyle/>
              <a:p>
                <a:endParaRPr lang="en-US" sz="1050"/>
              </a:p>
            </p:txBody>
          </p:sp>
        </p:grpSp>
      </p:grpSp>
      <p:sp>
        <p:nvSpPr>
          <p:cNvPr id="24" name="Text Box 19">
            <a:extLst>
              <a:ext uri="{FF2B5EF4-FFF2-40B4-BE49-F238E27FC236}">
                <a16:creationId xmlns:a16="http://schemas.microsoft.com/office/drawing/2014/main" id="{4B75FAAA-3F1E-49C9-9F5F-EFFD975A2392}"/>
              </a:ext>
            </a:extLst>
          </p:cNvPr>
          <p:cNvSpPr txBox="1">
            <a:spLocks noChangeArrowheads="1"/>
          </p:cNvSpPr>
          <p:nvPr/>
        </p:nvSpPr>
        <p:spPr bwMode="auto">
          <a:xfrm>
            <a:off x="6118022" y="3024938"/>
            <a:ext cx="2635316" cy="276999"/>
          </a:xfrm>
          <a:prstGeom prst="rect">
            <a:avLst/>
          </a:prstGeom>
          <a:noFill/>
          <a:ln w="9525">
            <a:noFill/>
            <a:miter lim="800000"/>
            <a:headEnd/>
            <a:tailEnd/>
          </a:ln>
        </p:spPr>
        <p:txBody>
          <a:bodyPr wrap="square" lIns="0">
            <a:spAutoFit/>
          </a:bodyPr>
          <a:lstStyle/>
          <a:p>
            <a:pPr algn="ctr">
              <a:spcBef>
                <a:spcPts val="150"/>
              </a:spcBef>
            </a:pPr>
            <a:r>
              <a:rPr lang="en-US" sz="1200" dirty="0">
                <a:latin typeface="Arial" pitchFamily="34" charset="0"/>
                <a:cs typeface="Arial" pitchFamily="34" charset="0"/>
              </a:rPr>
              <a:t>“I am using cucumber to make BDD”</a:t>
            </a:r>
            <a:endParaRPr lang="pt-BR" sz="1200" dirty="0">
              <a:latin typeface="Arial" pitchFamily="34" charset="0"/>
              <a:cs typeface="Arial" pitchFamily="34" charset="0"/>
            </a:endParaRPr>
          </a:p>
        </p:txBody>
      </p:sp>
      <p:sp>
        <p:nvSpPr>
          <p:cNvPr id="43" name="Slide Number Placeholder 3">
            <a:extLst>
              <a:ext uri="{FF2B5EF4-FFF2-40B4-BE49-F238E27FC236}">
                <a16:creationId xmlns:a16="http://schemas.microsoft.com/office/drawing/2014/main" id="{2F46E106-FC3B-47C2-9E94-12A5082DF6BA}"/>
              </a:ext>
            </a:extLst>
          </p:cNvPr>
          <p:cNvSpPr txBox="1">
            <a:spLocks/>
          </p:cNvSpPr>
          <p:nvPr/>
        </p:nvSpPr>
        <p:spPr bwMode="gray">
          <a:xfrm>
            <a:off x="8753338" y="4800600"/>
            <a:ext cx="329184" cy="116586"/>
          </a:xfrm>
          <a:prstGeom prst="rect">
            <a:avLst/>
          </a:prstGeom>
        </p:spPr>
        <p:txBody>
          <a:bodyPr vert="horz" lIns="0" tIns="0" rIns="0" bIns="0" rtlCol="0" anchor="ctr"/>
          <a:lstStyle>
            <a:defPPr>
              <a:defRPr lang="en-US"/>
            </a:defPPr>
            <a:lvl1pPr marL="0" indent="-171450" algn="ctr" defTabSz="1218987" rtl="0" eaLnBrk="1" latinLnBrk="0" hangingPunct="1">
              <a:lnSpc>
                <a:spcPct val="90000"/>
              </a:lnSpc>
              <a:spcBef>
                <a:spcPts val="1000"/>
              </a:spcBef>
              <a:buClrTx/>
              <a:buFont typeface="Arial" panose="020B0604020202020204" pitchFamily="34" charset="0"/>
              <a:buChar char="•"/>
              <a:defRPr sz="1000" kern="1200">
                <a:solidFill>
                  <a:schemeClr val="bg1"/>
                </a:solidFill>
                <a:latin typeface="Arial" panose="020B0604020202020204" pitchFamily="34" charset="0"/>
                <a:ea typeface="+mn-ea"/>
                <a:cs typeface="Arial" panose="020B0604020202020204" pitchFamily="34" charset="0"/>
              </a:defRPr>
            </a:lvl1pPr>
            <a:lvl2pPr marL="609493" indent="-228560" algn="l" defTabSz="1218987" rtl="0" eaLnBrk="1" latinLnBrk="0" hangingPunct="1">
              <a:lnSpc>
                <a:spcPct val="90000"/>
              </a:lnSpc>
              <a:spcBef>
                <a:spcPts val="500"/>
              </a:spcBef>
              <a:buClrTx/>
              <a:buFont typeface="Arial" pitchFamily="34" charset="0"/>
              <a:buChar char="–"/>
              <a:defRPr sz="2400" kern="1200">
                <a:solidFill>
                  <a:schemeClr val="tx1"/>
                </a:solidFill>
                <a:latin typeface="+mn-lt"/>
                <a:ea typeface="+mn-ea"/>
                <a:cs typeface="+mn-cs"/>
              </a:defRPr>
            </a:lvl2pPr>
            <a:lvl3pPr marL="1218987" indent="-150258" algn="l" defTabSz="1218987"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3pPr>
            <a:lvl4pPr marL="1828480" indent="-156606" algn="l" defTabSz="1218987"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4pPr>
            <a:lvl5pPr marL="2437973" indent="-150258" algn="l" defTabSz="1218987"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5pPr>
            <a:lvl6pPr marL="304746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5696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26645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87594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indent="0">
              <a:buNone/>
            </a:pPr>
            <a:fld id="{6D22F896-40B5-4ADD-8801-0D06FADFA095}" type="slidenum">
              <a:rPr lang="en-US" sz="750">
                <a:solidFill>
                  <a:schemeClr val="tx1"/>
                </a:solidFill>
              </a:rPr>
              <a:pPr indent="0">
                <a:buNone/>
              </a:pPr>
              <a:t>4</a:t>
            </a:fld>
            <a:endParaRPr lang="en-US" sz="750" dirty="0">
              <a:solidFill>
                <a:schemeClr val="tx1"/>
              </a:solidFill>
            </a:endParaRPr>
          </a:p>
        </p:txBody>
      </p:sp>
      <p:sp>
        <p:nvSpPr>
          <p:cNvPr id="52" name="Text Box 19">
            <a:extLst>
              <a:ext uri="{FF2B5EF4-FFF2-40B4-BE49-F238E27FC236}">
                <a16:creationId xmlns:a16="http://schemas.microsoft.com/office/drawing/2014/main" id="{4564FF0A-5E36-4075-9A5C-2BCC3513753E}"/>
              </a:ext>
            </a:extLst>
          </p:cNvPr>
          <p:cNvSpPr txBox="1">
            <a:spLocks noChangeArrowheads="1"/>
          </p:cNvSpPr>
          <p:nvPr/>
        </p:nvSpPr>
        <p:spPr bwMode="auto">
          <a:xfrm>
            <a:off x="592665" y="3024937"/>
            <a:ext cx="2504655" cy="276999"/>
          </a:xfrm>
          <a:prstGeom prst="rect">
            <a:avLst/>
          </a:prstGeom>
          <a:noFill/>
          <a:ln w="9525">
            <a:noFill/>
            <a:miter lim="800000"/>
            <a:headEnd/>
            <a:tailEnd/>
          </a:ln>
        </p:spPr>
        <p:txBody>
          <a:bodyPr wrap="square" lIns="0">
            <a:spAutoFit/>
          </a:bodyPr>
          <a:lstStyle/>
          <a:p>
            <a:pPr algn="ctr">
              <a:spcBef>
                <a:spcPts val="150"/>
              </a:spcBef>
            </a:pPr>
            <a:r>
              <a:rPr lang="en-US" sz="1200" dirty="0">
                <a:latin typeface="Arial" pitchFamily="34" charset="0"/>
                <a:cs typeface="Arial" pitchFamily="34" charset="0"/>
              </a:rPr>
              <a:t>“I'm doing automation with BDD“.</a:t>
            </a:r>
            <a:endParaRPr lang="pt-BR" sz="1200" dirty="0">
              <a:latin typeface="Arial" pitchFamily="34" charset="0"/>
              <a:cs typeface="Arial" pitchFamily="34" charset="0"/>
            </a:endParaRPr>
          </a:p>
        </p:txBody>
      </p:sp>
      <p:grpSp>
        <p:nvGrpSpPr>
          <p:cNvPr id="53" name="Group 52" descr="Icon: ">
            <a:extLst>
              <a:ext uri="{FF2B5EF4-FFF2-40B4-BE49-F238E27FC236}">
                <a16:creationId xmlns:a16="http://schemas.microsoft.com/office/drawing/2014/main" id="{EE0B3C7D-0CCB-4AE3-94FE-D0365C77836D}"/>
              </a:ext>
            </a:extLst>
          </p:cNvPr>
          <p:cNvGrpSpPr/>
          <p:nvPr/>
        </p:nvGrpSpPr>
        <p:grpSpPr>
          <a:xfrm>
            <a:off x="1450848" y="1299720"/>
            <a:ext cx="573881" cy="575072"/>
            <a:chOff x="7366362" y="5327657"/>
            <a:chExt cx="765175" cy="766763"/>
          </a:xfrm>
          <a:solidFill>
            <a:schemeClr val="bg1"/>
          </a:solidFill>
        </p:grpSpPr>
        <p:sp>
          <p:nvSpPr>
            <p:cNvPr id="54" name="Freeform 112">
              <a:extLst>
                <a:ext uri="{FF2B5EF4-FFF2-40B4-BE49-F238E27FC236}">
                  <a16:creationId xmlns:a16="http://schemas.microsoft.com/office/drawing/2014/main" id="{2B004876-5CBC-432B-83BF-BD407F6A557D}"/>
                </a:ext>
              </a:extLst>
            </p:cNvPr>
            <p:cNvSpPr>
              <a:spLocks noEditPoints="1"/>
            </p:cNvSpPr>
            <p:nvPr/>
          </p:nvSpPr>
          <p:spPr bwMode="auto">
            <a:xfrm>
              <a:off x="7366362" y="5327657"/>
              <a:ext cx="765175" cy="766763"/>
            </a:xfrm>
            <a:custGeom>
              <a:avLst/>
              <a:gdLst>
                <a:gd name="T0" fmla="*/ 282 w 565"/>
                <a:gd name="T1" fmla="*/ 0 h 565"/>
                <a:gd name="T2" fmla="*/ 0 w 565"/>
                <a:gd name="T3" fmla="*/ 282 h 565"/>
                <a:gd name="T4" fmla="*/ 282 w 565"/>
                <a:gd name="T5" fmla="*/ 565 h 565"/>
                <a:gd name="T6" fmla="*/ 565 w 565"/>
                <a:gd name="T7" fmla="*/ 282 h 565"/>
                <a:gd name="T8" fmla="*/ 282 w 565"/>
                <a:gd name="T9" fmla="*/ 0 h 565"/>
                <a:gd name="T10" fmla="*/ 282 w 565"/>
                <a:gd name="T11" fmla="*/ 18 h 565"/>
                <a:gd name="T12" fmla="*/ 547 w 565"/>
                <a:gd name="T13" fmla="*/ 282 h 565"/>
                <a:gd name="T14" fmla="*/ 282 w 565"/>
                <a:gd name="T15" fmla="*/ 547 h 565"/>
                <a:gd name="T16" fmla="*/ 18 w 565"/>
                <a:gd name="T17" fmla="*/ 282 h 565"/>
                <a:gd name="T18" fmla="*/ 282 w 565"/>
                <a:gd name="T19" fmla="*/ 18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565">
                  <a:moveTo>
                    <a:pt x="282" y="0"/>
                  </a:moveTo>
                  <a:cubicBezTo>
                    <a:pt x="126" y="0"/>
                    <a:pt x="0" y="126"/>
                    <a:pt x="0" y="282"/>
                  </a:cubicBezTo>
                  <a:cubicBezTo>
                    <a:pt x="0" y="438"/>
                    <a:pt x="126" y="565"/>
                    <a:pt x="282" y="565"/>
                  </a:cubicBezTo>
                  <a:cubicBezTo>
                    <a:pt x="438" y="565"/>
                    <a:pt x="565" y="438"/>
                    <a:pt x="565" y="282"/>
                  </a:cubicBezTo>
                  <a:cubicBezTo>
                    <a:pt x="565" y="126"/>
                    <a:pt x="438" y="0"/>
                    <a:pt x="282" y="0"/>
                  </a:cubicBezTo>
                  <a:moveTo>
                    <a:pt x="282" y="18"/>
                  </a:moveTo>
                  <a:cubicBezTo>
                    <a:pt x="429" y="18"/>
                    <a:pt x="547" y="136"/>
                    <a:pt x="547" y="282"/>
                  </a:cubicBezTo>
                  <a:cubicBezTo>
                    <a:pt x="547" y="428"/>
                    <a:pt x="429" y="547"/>
                    <a:pt x="282" y="547"/>
                  </a:cubicBezTo>
                  <a:cubicBezTo>
                    <a:pt x="136" y="547"/>
                    <a:pt x="18" y="428"/>
                    <a:pt x="18" y="282"/>
                  </a:cubicBezTo>
                  <a:cubicBezTo>
                    <a:pt x="18" y="136"/>
                    <a:pt x="136" y="18"/>
                    <a:pt x="282" y="18"/>
                  </a:cubicBezTo>
                </a:path>
              </a:pathLst>
            </a:custGeom>
            <a:grpFill/>
            <a:ln>
              <a:noFill/>
            </a:ln>
          </p:spPr>
          <p:txBody>
            <a:bodyPr vert="horz" wrap="square" lIns="68580" tIns="34290" rIns="68580" bIns="34290" numCol="1" anchor="t" anchorCtr="0" compatLnSpc="1">
              <a:prstTxWarp prst="textNoShape">
                <a:avLst/>
              </a:prstTxWarp>
            </a:bodyPr>
            <a:lstStyle/>
            <a:p>
              <a:endParaRPr lang="en-US" sz="1050"/>
            </a:p>
          </p:txBody>
        </p:sp>
        <p:pic>
          <p:nvPicPr>
            <p:cNvPr id="55" name="Graphic 54">
              <a:extLst>
                <a:ext uri="{FF2B5EF4-FFF2-40B4-BE49-F238E27FC236}">
                  <a16:creationId xmlns:a16="http://schemas.microsoft.com/office/drawing/2014/main" id="{2C0F4726-D6D0-4C8A-9274-B11575A0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3533" y="5505622"/>
              <a:ext cx="410833" cy="410833"/>
            </a:xfrm>
            <a:prstGeom prst="rect">
              <a:avLst/>
            </a:prstGeom>
          </p:spPr>
        </p:pic>
      </p:grpSp>
    </p:spTree>
    <p:extLst>
      <p:ext uri="{BB962C8B-B14F-4D97-AF65-F5344CB8AC3E}">
        <p14:creationId xmlns:p14="http://schemas.microsoft.com/office/powerpoint/2010/main" val="3620600887"/>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9"/>
        <p:cNvGrpSpPr/>
        <p:nvPr/>
      </p:nvGrpSpPr>
      <p:grpSpPr>
        <a:xfrm>
          <a:off x="0" y="0"/>
          <a:ext cx="0" cy="0"/>
          <a:chOff x="0" y="0"/>
          <a:chExt cx="0" cy="0"/>
        </a:xfrm>
      </p:grpSpPr>
      <p:pic>
        <p:nvPicPr>
          <p:cNvPr id="2052" name="Picture 4" descr="20,000+ Best Abstract Wallpapers · 100% Free Download · Pexels Stock Photos">
            <a:extLst>
              <a:ext uri="{FF2B5EF4-FFF2-40B4-BE49-F238E27FC236}">
                <a16:creationId xmlns:a16="http://schemas.microsoft.com/office/drawing/2014/main" id="{97B6CDFC-C324-4728-9C79-B78C7E917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51403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oogle Shape;131;p25">
            <a:extLst>
              <a:ext uri="{FF2B5EF4-FFF2-40B4-BE49-F238E27FC236}">
                <a16:creationId xmlns:a16="http://schemas.microsoft.com/office/drawing/2014/main" id="{40F37B5A-B0BF-496C-9049-46D20C115058}"/>
              </a:ext>
            </a:extLst>
          </p:cNvPr>
          <p:cNvGrpSpPr/>
          <p:nvPr/>
        </p:nvGrpSpPr>
        <p:grpSpPr>
          <a:xfrm>
            <a:off x="7" y="-162498"/>
            <a:ext cx="9143993" cy="5305998"/>
            <a:chOff x="-8344" y="-28575"/>
            <a:chExt cx="4894443" cy="2794928"/>
          </a:xfrm>
        </p:grpSpPr>
        <p:sp>
          <p:nvSpPr>
            <p:cNvPr id="15" name="Google Shape;132;p25">
              <a:extLst>
                <a:ext uri="{FF2B5EF4-FFF2-40B4-BE49-F238E27FC236}">
                  <a16:creationId xmlns:a16="http://schemas.microsoft.com/office/drawing/2014/main" id="{8E495852-2400-4884-A6A1-DA2BAFC90176}"/>
                </a:ext>
              </a:extLst>
            </p:cNvPr>
            <p:cNvSpPr/>
            <p:nvPr/>
          </p:nvSpPr>
          <p:spPr>
            <a:xfrm>
              <a:off x="-8344" y="58693"/>
              <a:ext cx="4894443" cy="2707660"/>
            </a:xfrm>
            <a:custGeom>
              <a:avLst/>
              <a:gdLst/>
              <a:ahLst/>
              <a:cxnLst/>
              <a:rect l="l" t="t" r="r" b="b"/>
              <a:pathLst>
                <a:path w="2152415" h="2709333" extrusionOk="0">
                  <a:moveTo>
                    <a:pt x="0" y="0"/>
                  </a:moveTo>
                  <a:lnTo>
                    <a:pt x="2152415" y="0"/>
                  </a:lnTo>
                  <a:lnTo>
                    <a:pt x="2152415" y="2709333"/>
                  </a:lnTo>
                  <a:lnTo>
                    <a:pt x="0" y="2709333"/>
                  </a:lnTo>
                  <a:close/>
                </a:path>
              </a:pathLst>
            </a:custGeom>
            <a:solidFill>
              <a:srgbClr val="000000">
                <a:alpha val="78823"/>
              </a:srgbClr>
            </a:solidFill>
            <a:ln>
              <a:noFill/>
            </a:ln>
          </p:spPr>
        </p:sp>
        <p:sp>
          <p:nvSpPr>
            <p:cNvPr id="16" name="Google Shape;133;p25">
              <a:extLst>
                <a:ext uri="{FF2B5EF4-FFF2-40B4-BE49-F238E27FC236}">
                  <a16:creationId xmlns:a16="http://schemas.microsoft.com/office/drawing/2014/main" id="{6120F935-7F1C-42C8-AD89-E5D2CE6DBE57}"/>
                </a:ext>
              </a:extLst>
            </p:cNvPr>
            <p:cNvSpPr txBox="1"/>
            <p:nvPr/>
          </p:nvSpPr>
          <p:spPr>
            <a:xfrm>
              <a:off x="0" y="-28575"/>
              <a:ext cx="812800" cy="841375"/>
            </a:xfrm>
            <a:prstGeom prst="rect">
              <a:avLst/>
            </a:prstGeom>
            <a:noFill/>
            <a:ln>
              <a:noFill/>
            </a:ln>
          </p:spPr>
          <p:txBody>
            <a:bodyPr spcFirstLastPara="1" wrap="square" lIns="25400" tIns="25400" rIns="25400" bIns="25400" anchor="ctr" anchorCtr="0">
              <a:noAutofit/>
            </a:bodyPr>
            <a:lstStyle/>
            <a:p>
              <a:pPr marL="0" marR="0" lvl="0" indent="0" algn="ctr" rtl="0">
                <a:lnSpc>
                  <a:spcPct val="12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3" name="Google Shape;163;p27"/>
          <p:cNvSpPr txBox="1"/>
          <p:nvPr/>
        </p:nvSpPr>
        <p:spPr>
          <a:xfrm>
            <a:off x="1883518" y="1386809"/>
            <a:ext cx="5504253" cy="23698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Behavior</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Driven</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Development</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is</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about</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implementing</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an</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application</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by</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describing</a:t>
            </a:r>
            <a:r>
              <a:rPr lang="pt-BR" sz="2000" b="1" i="1" u="none" strike="noStrike" cap="none" dirty="0">
                <a:solidFill>
                  <a:srgbClr val="FFFFFF"/>
                </a:solidFill>
                <a:latin typeface="Open Sans"/>
                <a:ea typeface="Open Sans"/>
                <a:cs typeface="Open Sans"/>
                <a:sym typeface="Open Sans"/>
              </a:rPr>
              <a:t> it </a:t>
            </a:r>
            <a:r>
              <a:rPr lang="pt-BR" sz="2000" b="1" i="1" u="none" strike="noStrike" cap="none" dirty="0" err="1">
                <a:solidFill>
                  <a:srgbClr val="FFFFFF"/>
                </a:solidFill>
                <a:latin typeface="Open Sans"/>
                <a:ea typeface="Open Sans"/>
                <a:cs typeface="Open Sans"/>
                <a:sym typeface="Open Sans"/>
              </a:rPr>
              <a:t>from</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the</a:t>
            </a:r>
            <a:r>
              <a:rPr lang="pt-BR" sz="2000" b="1" i="1" u="none" strike="noStrike" cap="none" dirty="0">
                <a:solidFill>
                  <a:srgbClr val="FFFFFF"/>
                </a:solidFill>
                <a:latin typeface="Open Sans"/>
                <a:ea typeface="Open Sans"/>
                <a:cs typeface="Open Sans"/>
                <a:sym typeface="Open Sans"/>
              </a:rPr>
              <a:t> point </a:t>
            </a:r>
            <a:r>
              <a:rPr lang="pt-BR" sz="2000" b="1" i="1" u="none" strike="noStrike" cap="none" dirty="0" err="1">
                <a:solidFill>
                  <a:srgbClr val="FFFFFF"/>
                </a:solidFill>
                <a:latin typeface="Open Sans"/>
                <a:ea typeface="Open Sans"/>
                <a:cs typeface="Open Sans"/>
                <a:sym typeface="Open Sans"/>
              </a:rPr>
              <a:t>of</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view</a:t>
            </a:r>
            <a:r>
              <a:rPr lang="pt-BR" sz="2000" b="1" i="1" u="none" strike="noStrike" cap="none" dirty="0">
                <a:solidFill>
                  <a:srgbClr val="FFFFFF"/>
                </a:solidFill>
                <a:latin typeface="Open Sans"/>
                <a:ea typeface="Open Sans"/>
                <a:cs typeface="Open Sans"/>
                <a:sym typeface="Open Sans"/>
              </a:rPr>
              <a:t> </a:t>
            </a:r>
            <a:r>
              <a:rPr lang="pt-BR" sz="2000" b="1" i="1" u="none" strike="noStrike" cap="none" dirty="0" err="1">
                <a:solidFill>
                  <a:srgbClr val="FFFFFF"/>
                </a:solidFill>
                <a:latin typeface="Open Sans"/>
                <a:ea typeface="Open Sans"/>
                <a:cs typeface="Open Sans"/>
                <a:sym typeface="Open Sans"/>
              </a:rPr>
              <a:t>of</a:t>
            </a:r>
            <a:r>
              <a:rPr lang="pt-BR" sz="2000" b="1" i="1" u="none" strike="noStrike" cap="none" dirty="0">
                <a:solidFill>
                  <a:srgbClr val="FFFFFF"/>
                </a:solidFill>
                <a:latin typeface="Open Sans"/>
                <a:ea typeface="Open Sans"/>
                <a:cs typeface="Open Sans"/>
                <a:sym typeface="Open Sans"/>
              </a:rPr>
              <a:t> its stakeholders “ </a:t>
            </a:r>
            <a:endParaRPr sz="2000" b="1" i="1" dirty="0"/>
          </a:p>
          <a:p>
            <a:pPr marL="0" marR="0" lvl="0" indent="0" algn="l" rtl="0">
              <a:lnSpc>
                <a:spcPct val="140000"/>
              </a:lnSpc>
              <a:spcBef>
                <a:spcPts val="0"/>
              </a:spcBef>
              <a:spcAft>
                <a:spcPts val="0"/>
              </a:spcAft>
              <a:buNone/>
            </a:pPr>
            <a:endParaRPr lang="pt-BR" sz="2000" b="1" i="0" u="none" strike="noStrike" cap="none" dirty="0">
              <a:solidFill>
                <a:srgbClr val="FFFFFF"/>
              </a:solidFill>
              <a:latin typeface="Open Sans"/>
              <a:ea typeface="Open Sans"/>
              <a:cs typeface="Open Sans"/>
              <a:sym typeface="Open Sans"/>
            </a:endParaRPr>
          </a:p>
          <a:p>
            <a:pPr marL="0" marR="0" lvl="0" indent="0" algn="l" rtl="0">
              <a:lnSpc>
                <a:spcPct val="140000"/>
              </a:lnSpc>
              <a:spcBef>
                <a:spcPts val="0"/>
              </a:spcBef>
              <a:spcAft>
                <a:spcPts val="0"/>
              </a:spcAft>
              <a:buNone/>
            </a:pPr>
            <a:r>
              <a:rPr lang="en-US" sz="2000" b="1" dirty="0">
                <a:solidFill>
                  <a:srgbClr val="FFFFFF"/>
                </a:solidFill>
                <a:latin typeface="Open Sans"/>
                <a:ea typeface="Open Sans"/>
                <a:cs typeface="Open Sans"/>
                <a:sym typeface="Open Sans"/>
              </a:rPr>
              <a:t>Dan North</a:t>
            </a:r>
            <a:endParaRPr sz="2000" b="1" i="0" u="none" strike="noStrike" cap="none" dirty="0">
              <a:solidFill>
                <a:srgbClr val="FFFFFF"/>
              </a:solidFill>
              <a:latin typeface="Open Sans"/>
              <a:ea typeface="Open Sans"/>
              <a:cs typeface="Open Sans"/>
              <a:sym typeface="Open Sans"/>
            </a:endParaRPr>
          </a:p>
          <a:p>
            <a:pPr marL="0" marR="0" lvl="0" indent="0" algn="l" rtl="0">
              <a:lnSpc>
                <a:spcPct val="140000"/>
              </a:lnSpc>
              <a:spcBef>
                <a:spcPts val="0"/>
              </a:spcBef>
              <a:spcAft>
                <a:spcPts val="0"/>
              </a:spcAft>
              <a:buNone/>
            </a:pPr>
            <a:endParaRPr sz="1000" b="0" i="0" u="none" strike="noStrike" cap="none" dirty="0">
              <a:solidFill>
                <a:srgbClr val="FFFFF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3" name="Title 2">
            <a:extLst>
              <a:ext uri="{FF2B5EF4-FFF2-40B4-BE49-F238E27FC236}">
                <a16:creationId xmlns:a16="http://schemas.microsoft.com/office/drawing/2014/main" id="{3064917F-971A-4A82-A2AC-563CC93F0134}"/>
              </a:ext>
            </a:extLst>
          </p:cNvPr>
          <p:cNvSpPr>
            <a:spLocks noGrp="1"/>
          </p:cNvSpPr>
          <p:nvPr>
            <p:ph type="title" idx="4294967295"/>
          </p:nvPr>
        </p:nvSpPr>
        <p:spPr>
          <a:xfrm>
            <a:off x="7078663" y="5143500"/>
            <a:ext cx="2065337" cy="268288"/>
          </a:xfrm>
          <a:prstGeom prst="rect">
            <a:avLst/>
          </a:prstGeom>
        </p:spPr>
        <p:txBody>
          <a:bodyPr/>
          <a:lstStyle/>
          <a:p>
            <a:pPr algn="r"/>
            <a:r>
              <a:rPr lang="en-US" sz="600" dirty="0">
                <a:solidFill>
                  <a:srgbClr val="E6E6E6"/>
                </a:solidFill>
              </a:rPr>
              <a:t>Left column data points deep layout</a:t>
            </a:r>
          </a:p>
        </p:txBody>
      </p:sp>
      <p:sp>
        <p:nvSpPr>
          <p:cNvPr id="29" name="Rectangle 28" descr="Left column 1">
            <a:extLst>
              <a:ext uri="{FF2B5EF4-FFF2-40B4-BE49-F238E27FC236}">
                <a16:creationId xmlns:a16="http://schemas.microsoft.com/office/drawing/2014/main" id="{0D4DC03F-54DC-49BC-8A66-6BFAF321DC6C}"/>
              </a:ext>
            </a:extLst>
          </p:cNvPr>
          <p:cNvSpPr/>
          <p:nvPr/>
        </p:nvSpPr>
        <p:spPr>
          <a:xfrm flipV="1">
            <a:off x="26349" y="0"/>
            <a:ext cx="3267333" cy="5143499"/>
          </a:xfrm>
          <a:prstGeom prst="rect">
            <a:avLst/>
          </a:prstGeom>
          <a:solidFill>
            <a:srgbClr val="4C1249"/>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algn="l"/>
            <a:endParaRPr lang="en-US" sz="1200" dirty="0" err="1">
              <a:solidFill>
                <a:prstClr val="white"/>
              </a:solidFill>
            </a:endParaRPr>
          </a:p>
        </p:txBody>
      </p:sp>
      <p:sp>
        <p:nvSpPr>
          <p:cNvPr id="65" name="Google Shape;596;p53">
            <a:extLst>
              <a:ext uri="{FF2B5EF4-FFF2-40B4-BE49-F238E27FC236}">
                <a16:creationId xmlns:a16="http://schemas.microsoft.com/office/drawing/2014/main" id="{E7BBA121-2B8D-49F6-B443-D3A40581641B}"/>
              </a:ext>
            </a:extLst>
          </p:cNvPr>
          <p:cNvSpPr txBox="1"/>
          <p:nvPr/>
        </p:nvSpPr>
        <p:spPr>
          <a:xfrm>
            <a:off x="4011415" y="399307"/>
            <a:ext cx="4741923" cy="1090990"/>
          </a:xfrm>
          <a:prstGeom prst="rect">
            <a:avLst/>
          </a:prstGeom>
          <a:noFill/>
          <a:ln>
            <a:noFill/>
          </a:ln>
          <a:effectLst/>
        </p:spPr>
        <p:txBody>
          <a:bodyPr spcFirstLastPara="1" wrap="square" lIns="0" tIns="0" rIns="0" bIns="0" anchor="t" anchorCtr="0">
            <a:noAutofit/>
          </a:bodyPr>
          <a:lstStyle/>
          <a:p>
            <a:pPr defTabSz="913897">
              <a:lnSpc>
                <a:spcPct val="80000"/>
              </a:lnSpc>
              <a:buSzPts val="1100"/>
              <a:defRPr/>
            </a:pPr>
            <a:r>
              <a:rPr lang="en-US" sz="2400" b="1" spc="-150" dirty="0">
                <a:solidFill>
                  <a:schemeClr val="bg1"/>
                </a:solidFill>
              </a:rPr>
              <a:t>Reduce misunderstandings and make sure what we get is what was proposed.</a:t>
            </a:r>
            <a:endParaRPr lang="pt-BR" sz="2400" b="1" spc="-150" dirty="0">
              <a:solidFill>
                <a:schemeClr val="bg1"/>
              </a:solidFill>
            </a:endParaRPr>
          </a:p>
        </p:txBody>
      </p:sp>
      <p:grpSp>
        <p:nvGrpSpPr>
          <p:cNvPr id="31" name="Group 30" descr="Solid icon graphic 1">
            <a:extLst>
              <a:ext uri="{FF2B5EF4-FFF2-40B4-BE49-F238E27FC236}">
                <a16:creationId xmlns:a16="http://schemas.microsoft.com/office/drawing/2014/main" id="{4456EE08-0439-470E-8EE8-043533431334}"/>
              </a:ext>
            </a:extLst>
          </p:cNvPr>
          <p:cNvGrpSpPr/>
          <p:nvPr/>
        </p:nvGrpSpPr>
        <p:grpSpPr>
          <a:xfrm>
            <a:off x="4234406" y="1813130"/>
            <a:ext cx="990800" cy="990800"/>
            <a:chOff x="5342660" y="1485340"/>
            <a:chExt cx="1321067" cy="1321067"/>
          </a:xfrm>
        </p:grpSpPr>
        <p:sp>
          <p:nvSpPr>
            <p:cNvPr id="32" name="Oval 31">
              <a:extLst>
                <a:ext uri="{FF2B5EF4-FFF2-40B4-BE49-F238E27FC236}">
                  <a16:creationId xmlns:a16="http://schemas.microsoft.com/office/drawing/2014/main" id="{81C15FA2-516B-494A-A274-AC87FE14521C}"/>
                </a:ext>
              </a:extLst>
            </p:cNvPr>
            <p:cNvSpPr/>
            <p:nvPr/>
          </p:nvSpPr>
          <p:spPr>
            <a:xfrm>
              <a:off x="5342660" y="1485340"/>
              <a:ext cx="1321067" cy="1321067"/>
            </a:xfrm>
            <a:prstGeom prst="ellipse">
              <a:avLst/>
            </a:prstGeom>
            <a:solidFill>
              <a:srgbClr val="B281B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algn="l"/>
              <a:endParaRPr lang="en-US" sz="1200" dirty="0" err="1">
                <a:solidFill>
                  <a:prstClr val="white"/>
                </a:solidFill>
              </a:endParaRPr>
            </a:p>
          </p:txBody>
        </p:sp>
        <p:sp>
          <p:nvSpPr>
            <p:cNvPr id="33" name="Freeform: Shape 32">
              <a:extLst>
                <a:ext uri="{FF2B5EF4-FFF2-40B4-BE49-F238E27FC236}">
                  <a16:creationId xmlns:a16="http://schemas.microsoft.com/office/drawing/2014/main" id="{B92D4EC0-4243-4713-A03A-A257A40CFBE2}"/>
                </a:ext>
              </a:extLst>
            </p:cNvPr>
            <p:cNvSpPr/>
            <p:nvPr/>
          </p:nvSpPr>
          <p:spPr>
            <a:xfrm>
              <a:off x="5583405" y="1732959"/>
              <a:ext cx="842186" cy="876619"/>
            </a:xfrm>
            <a:custGeom>
              <a:avLst/>
              <a:gdLst>
                <a:gd name="connsiteX0" fmla="*/ 824968 w 842186"/>
                <a:gd name="connsiteY0" fmla="*/ 551802 h 876619"/>
                <a:gd name="connsiteX1" fmla="*/ 771740 w 842186"/>
                <a:gd name="connsiteY1" fmla="*/ 517183 h 876619"/>
                <a:gd name="connsiteX2" fmla="*/ 738315 w 842186"/>
                <a:gd name="connsiteY2" fmla="*/ 308834 h 876619"/>
                <a:gd name="connsiteX3" fmla="*/ 793551 w 842186"/>
                <a:gd name="connsiteY3" fmla="*/ 195563 h 876619"/>
                <a:gd name="connsiteX4" fmla="*/ 680283 w 842186"/>
                <a:gd name="connsiteY4" fmla="*/ 140324 h 876619"/>
                <a:gd name="connsiteX5" fmla="*/ 636072 w 842186"/>
                <a:gd name="connsiteY5" fmla="*/ 173798 h 876619"/>
                <a:gd name="connsiteX6" fmla="*/ 422246 w 842186"/>
                <a:gd name="connsiteY6" fmla="*/ 109194 h 876619"/>
                <a:gd name="connsiteX7" fmla="*/ 424423 w 842186"/>
                <a:gd name="connsiteY7" fmla="*/ 89531 h 876619"/>
                <a:gd name="connsiteX8" fmla="*/ 335591 w 842186"/>
                <a:gd name="connsiteY8" fmla="*/ 1 h 876619"/>
                <a:gd name="connsiteX9" fmla="*/ 246061 w 842186"/>
                <a:gd name="connsiteY9" fmla="*/ 88832 h 876619"/>
                <a:gd name="connsiteX10" fmla="*/ 269232 w 842186"/>
                <a:gd name="connsiteY10" fmla="*/ 149150 h 876619"/>
                <a:gd name="connsiteX11" fmla="*/ 96697 w 842186"/>
                <a:gd name="connsiteY11" fmla="*/ 438885 h 876619"/>
                <a:gd name="connsiteX12" fmla="*/ 322 w 842186"/>
                <a:gd name="connsiteY12" fmla="*/ 520237 h 876619"/>
                <a:gd name="connsiteX13" fmla="*/ 81677 w 842186"/>
                <a:gd name="connsiteY13" fmla="*/ 616617 h 876619"/>
                <a:gd name="connsiteX14" fmla="*/ 114323 w 842186"/>
                <a:gd name="connsiteY14" fmla="*/ 613316 h 876619"/>
                <a:gd name="connsiteX15" fmla="*/ 324637 w 842186"/>
                <a:gd name="connsiteY15" fmla="*/ 774827 h 876619"/>
                <a:gd name="connsiteX16" fmla="*/ 400314 w 842186"/>
                <a:gd name="connsiteY16" fmla="*/ 875722 h 876619"/>
                <a:gd name="connsiteX17" fmla="*/ 485024 w 842186"/>
                <a:gd name="connsiteY17" fmla="*/ 839923 h 876619"/>
                <a:gd name="connsiteX18" fmla="*/ 485024 w 842186"/>
                <a:gd name="connsiteY18" fmla="*/ 839923 h 876619"/>
                <a:gd name="connsiteX19" fmla="*/ 501877 w 842186"/>
                <a:gd name="connsiteY19" fmla="*/ 784166 h 876619"/>
                <a:gd name="connsiteX20" fmla="*/ 683822 w 842186"/>
                <a:gd name="connsiteY20" fmla="*/ 660225 h 876619"/>
                <a:gd name="connsiteX21" fmla="*/ 739157 w 842186"/>
                <a:gd name="connsiteY21" fmla="*/ 692386 h 876619"/>
                <a:gd name="connsiteX22" fmla="*/ 753202 w 842186"/>
                <a:gd name="connsiteY22" fmla="*/ 693510 h 876619"/>
                <a:gd name="connsiteX23" fmla="*/ 842187 w 842186"/>
                <a:gd name="connsiteY23" fmla="*/ 604131 h 876619"/>
                <a:gd name="connsiteX24" fmla="*/ 825179 w 842186"/>
                <a:gd name="connsiteY24" fmla="*/ 551943 h 876619"/>
                <a:gd name="connsiteX25" fmla="*/ 447456 w 842186"/>
                <a:gd name="connsiteY25" fmla="*/ 705377 h 876619"/>
                <a:gd name="connsiteX26" fmla="*/ 417752 w 842186"/>
                <a:gd name="connsiteY26" fmla="*/ 698355 h 876619"/>
                <a:gd name="connsiteX27" fmla="*/ 403707 w 842186"/>
                <a:gd name="connsiteY27" fmla="*/ 587615 h 876619"/>
                <a:gd name="connsiteX28" fmla="*/ 501175 w 842186"/>
                <a:gd name="connsiteY28" fmla="*/ 593303 h 876619"/>
                <a:gd name="connsiteX29" fmla="*/ 399424 w 842186"/>
                <a:gd name="connsiteY29" fmla="*/ 552996 h 876619"/>
                <a:gd name="connsiteX30" fmla="*/ 380464 w 842186"/>
                <a:gd name="connsiteY30" fmla="*/ 402370 h 876619"/>
                <a:gd name="connsiteX31" fmla="*/ 508408 w 842186"/>
                <a:gd name="connsiteY31" fmla="*/ 335729 h 876619"/>
                <a:gd name="connsiteX32" fmla="*/ 582703 w 842186"/>
                <a:gd name="connsiteY32" fmla="*/ 423507 h 876619"/>
                <a:gd name="connsiteX33" fmla="*/ 517397 w 842186"/>
                <a:gd name="connsiteY33" fmla="*/ 560018 h 876619"/>
                <a:gd name="connsiteX34" fmla="*/ 317334 w 842186"/>
                <a:gd name="connsiteY34" fmla="*/ 177098 h 876619"/>
                <a:gd name="connsiteX35" fmla="*/ 343176 w 842186"/>
                <a:gd name="connsiteY35" fmla="*/ 382848 h 876619"/>
                <a:gd name="connsiteX36" fmla="*/ 162776 w 842186"/>
                <a:gd name="connsiteY36" fmla="*/ 476875 h 876619"/>
                <a:gd name="connsiteX37" fmla="*/ 131036 w 842186"/>
                <a:gd name="connsiteY37" fmla="*/ 448787 h 876619"/>
                <a:gd name="connsiteX38" fmla="*/ 296900 w 842186"/>
                <a:gd name="connsiteY38" fmla="*/ 170216 h 876619"/>
                <a:gd name="connsiteX39" fmla="*/ 317194 w 842186"/>
                <a:gd name="connsiteY39" fmla="*/ 177239 h 876619"/>
                <a:gd name="connsiteX40" fmla="*/ 369579 w 842186"/>
                <a:gd name="connsiteY40" fmla="*/ 172183 h 876619"/>
                <a:gd name="connsiteX41" fmla="*/ 485516 w 842186"/>
                <a:gd name="connsiteY41" fmla="*/ 308764 h 876619"/>
                <a:gd name="connsiteX42" fmla="*/ 375899 w 842186"/>
                <a:gd name="connsiteY42" fmla="*/ 365855 h 876619"/>
                <a:gd name="connsiteX43" fmla="*/ 352164 w 842186"/>
                <a:gd name="connsiteY43" fmla="*/ 177309 h 876619"/>
                <a:gd name="connsiteX44" fmla="*/ 369720 w 842186"/>
                <a:gd name="connsiteY44" fmla="*/ 172042 h 876619"/>
                <a:gd name="connsiteX45" fmla="*/ 176610 w 842186"/>
                <a:gd name="connsiteY45" fmla="*/ 508545 h 876619"/>
                <a:gd name="connsiteX46" fmla="*/ 347811 w 842186"/>
                <a:gd name="connsiteY46" fmla="*/ 419574 h 876619"/>
                <a:gd name="connsiteX47" fmla="*/ 364313 w 842186"/>
                <a:gd name="connsiteY47" fmla="*/ 550889 h 876619"/>
                <a:gd name="connsiteX48" fmla="*/ 177944 w 842186"/>
                <a:gd name="connsiteY48" fmla="*/ 540005 h 876619"/>
                <a:gd name="connsiteX49" fmla="*/ 176610 w 842186"/>
                <a:gd name="connsiteY49" fmla="*/ 508686 h 876619"/>
                <a:gd name="connsiteX50" fmla="*/ 632560 w 842186"/>
                <a:gd name="connsiteY50" fmla="*/ 271125 h 876619"/>
                <a:gd name="connsiteX51" fmla="*/ 647167 w 842186"/>
                <a:gd name="connsiteY51" fmla="*/ 289032 h 876619"/>
                <a:gd name="connsiteX52" fmla="*/ 598854 w 842186"/>
                <a:gd name="connsiteY52" fmla="*/ 389379 h 876619"/>
                <a:gd name="connsiteX53" fmla="*/ 539587 w 842186"/>
                <a:gd name="connsiteY53" fmla="*/ 319157 h 876619"/>
                <a:gd name="connsiteX54" fmla="*/ 607140 w 842186"/>
                <a:gd name="connsiteY54" fmla="*/ 452368 h 876619"/>
                <a:gd name="connsiteX55" fmla="*/ 685929 w 842186"/>
                <a:gd name="connsiteY55" fmla="*/ 545342 h 876619"/>
                <a:gd name="connsiteX56" fmla="*/ 671182 w 842186"/>
                <a:gd name="connsiteY56" fmla="*/ 568726 h 876619"/>
                <a:gd name="connsiteX57" fmla="*/ 554614 w 842186"/>
                <a:gd name="connsiteY57" fmla="*/ 561703 h 876619"/>
                <a:gd name="connsiteX58" fmla="*/ 713386 w 842186"/>
                <a:gd name="connsiteY58" fmla="*/ 524345 h 876619"/>
                <a:gd name="connsiteX59" fmla="*/ 623502 w 842186"/>
                <a:gd name="connsiteY59" fmla="*/ 418240 h 876619"/>
                <a:gd name="connsiteX60" fmla="*/ 676449 w 842186"/>
                <a:gd name="connsiteY60" fmla="*/ 307992 h 876619"/>
                <a:gd name="connsiteX61" fmla="*/ 704117 w 842186"/>
                <a:gd name="connsiteY61" fmla="*/ 313820 h 876619"/>
                <a:gd name="connsiteX62" fmla="*/ 736629 w 842186"/>
                <a:gd name="connsiteY62" fmla="*/ 516621 h 876619"/>
                <a:gd name="connsiteX63" fmla="*/ 713386 w 842186"/>
                <a:gd name="connsiteY63" fmla="*/ 524345 h 876619"/>
                <a:gd name="connsiteX64" fmla="*/ 659877 w 842186"/>
                <a:gd name="connsiteY64" fmla="*/ 200061 h 876619"/>
                <a:gd name="connsiteX65" fmla="*/ 733209 w 842186"/>
                <a:gd name="connsiteY65" fmla="*/ 176376 h 876619"/>
                <a:gd name="connsiteX66" fmla="*/ 756895 w 842186"/>
                <a:gd name="connsiteY66" fmla="*/ 249710 h 876619"/>
                <a:gd name="connsiteX67" fmla="*/ 683563 w 842186"/>
                <a:gd name="connsiteY67" fmla="*/ 273395 h 876619"/>
                <a:gd name="connsiteX68" fmla="*/ 656576 w 842186"/>
                <a:gd name="connsiteY68" fmla="*/ 241773 h 876619"/>
                <a:gd name="connsiteX69" fmla="*/ 659877 w 842186"/>
                <a:gd name="connsiteY69" fmla="*/ 200061 h 876619"/>
                <a:gd name="connsiteX70" fmla="*/ 621606 w 842186"/>
                <a:gd name="connsiteY70" fmla="*/ 205257 h 876619"/>
                <a:gd name="connsiteX71" fmla="*/ 620482 w 842186"/>
                <a:gd name="connsiteY71" fmla="*/ 238472 h 876619"/>
                <a:gd name="connsiteX72" fmla="*/ 516905 w 842186"/>
                <a:gd name="connsiteY72" fmla="*/ 292403 h 876619"/>
                <a:gd name="connsiteX73" fmla="*/ 398511 w 842186"/>
                <a:gd name="connsiteY73" fmla="*/ 152731 h 876619"/>
                <a:gd name="connsiteX74" fmla="*/ 408131 w 842186"/>
                <a:gd name="connsiteY74" fmla="*/ 141145 h 876619"/>
                <a:gd name="connsiteX75" fmla="*/ 335311 w 842186"/>
                <a:gd name="connsiteY75" fmla="*/ 35180 h 876619"/>
                <a:gd name="connsiteX76" fmla="*/ 389943 w 842186"/>
                <a:gd name="connsiteY76" fmla="*/ 89813 h 876619"/>
                <a:gd name="connsiteX77" fmla="*/ 335310 w 842186"/>
                <a:gd name="connsiteY77" fmla="*/ 144445 h 876619"/>
                <a:gd name="connsiteX78" fmla="*/ 280678 w 842186"/>
                <a:gd name="connsiteY78" fmla="*/ 89812 h 876619"/>
                <a:gd name="connsiteX79" fmla="*/ 280679 w 842186"/>
                <a:gd name="connsiteY79" fmla="*/ 89531 h 876619"/>
                <a:gd name="connsiteX80" fmla="*/ 335311 w 842186"/>
                <a:gd name="connsiteY80" fmla="*/ 34899 h 876619"/>
                <a:gd name="connsiteX81" fmla="*/ 72822 w 842186"/>
                <a:gd name="connsiteY81" fmla="*/ 579610 h 876619"/>
                <a:gd name="connsiteX82" fmla="*/ 37597 w 842186"/>
                <a:gd name="connsiteY82" fmla="*/ 510736 h 876619"/>
                <a:gd name="connsiteX83" fmla="*/ 106474 w 842186"/>
                <a:gd name="connsiteY83" fmla="*/ 475508 h 876619"/>
                <a:gd name="connsiteX84" fmla="*/ 141699 w 842186"/>
                <a:gd name="connsiteY84" fmla="*/ 544387 h 876619"/>
                <a:gd name="connsiteX85" fmla="*/ 114463 w 842186"/>
                <a:gd name="connsiteY85" fmla="*/ 576310 h 876619"/>
                <a:gd name="connsiteX86" fmla="*/ 72822 w 842186"/>
                <a:gd name="connsiteY86" fmla="*/ 579610 h 876619"/>
                <a:gd name="connsiteX87" fmla="*/ 147397 w 842186"/>
                <a:gd name="connsiteY87" fmla="*/ 595129 h 876619"/>
                <a:gd name="connsiteX88" fmla="*/ 165796 w 842186"/>
                <a:gd name="connsiteY88" fmla="*/ 574062 h 876619"/>
                <a:gd name="connsiteX89" fmla="*/ 368737 w 842186"/>
                <a:gd name="connsiteY89" fmla="*/ 585930 h 876619"/>
                <a:gd name="connsiteX90" fmla="*/ 383483 w 842186"/>
                <a:gd name="connsiteY90" fmla="*/ 703481 h 876619"/>
                <a:gd name="connsiteX91" fmla="*/ 340508 w 842186"/>
                <a:gd name="connsiteY91" fmla="*/ 735292 h 876619"/>
                <a:gd name="connsiteX92" fmla="*/ 336786 w 842186"/>
                <a:gd name="connsiteY92" fmla="*/ 741050 h 876619"/>
                <a:gd name="connsiteX93" fmla="*/ 456795 w 842186"/>
                <a:gd name="connsiteY93" fmla="*/ 819839 h 876619"/>
                <a:gd name="connsiteX94" fmla="*/ 380481 w 842186"/>
                <a:gd name="connsiteY94" fmla="*/ 831910 h 876619"/>
                <a:gd name="connsiteX95" fmla="*/ 368410 w 842186"/>
                <a:gd name="connsiteY95" fmla="*/ 755600 h 876619"/>
                <a:gd name="connsiteX96" fmla="*/ 404129 w 842186"/>
                <a:gd name="connsiteY96" fmla="*/ 733747 h 876619"/>
                <a:gd name="connsiteX97" fmla="*/ 412766 w 842186"/>
                <a:gd name="connsiteY97" fmla="*/ 733115 h 876619"/>
                <a:gd name="connsiteX98" fmla="*/ 467281 w 842186"/>
                <a:gd name="connsiteY98" fmla="*/ 787727 h 876619"/>
                <a:gd name="connsiteX99" fmla="*/ 456795 w 842186"/>
                <a:gd name="connsiteY99" fmla="*/ 819839 h 876619"/>
                <a:gd name="connsiteX100" fmla="*/ 476317 w 842186"/>
                <a:gd name="connsiteY100" fmla="*/ 725461 h 876619"/>
                <a:gd name="connsiteX101" fmla="*/ 538463 w 842186"/>
                <a:gd name="connsiteY101" fmla="*/ 595831 h 876619"/>
                <a:gd name="connsiteX102" fmla="*/ 663809 w 842186"/>
                <a:gd name="connsiteY102" fmla="*/ 602853 h 876619"/>
                <a:gd name="connsiteX103" fmla="*/ 667390 w 842186"/>
                <a:gd name="connsiteY103" fmla="*/ 629327 h 876619"/>
                <a:gd name="connsiteX104" fmla="*/ 492678 w 842186"/>
                <a:gd name="connsiteY104" fmla="*/ 748353 h 876619"/>
                <a:gd name="connsiteX105" fmla="*/ 476317 w 842186"/>
                <a:gd name="connsiteY105" fmla="*/ 725180 h 876619"/>
                <a:gd name="connsiteX106" fmla="*/ 806781 w 842186"/>
                <a:gd name="connsiteY106" fmla="*/ 612825 h 876619"/>
                <a:gd name="connsiteX107" fmla="*/ 744255 w 842186"/>
                <a:gd name="connsiteY107" fmla="*/ 658216 h 876619"/>
                <a:gd name="connsiteX108" fmla="*/ 698871 w 842186"/>
                <a:gd name="connsiteY108" fmla="*/ 595691 h 876619"/>
                <a:gd name="connsiteX109" fmla="*/ 752710 w 842186"/>
                <a:gd name="connsiteY109" fmla="*/ 549625 h 876619"/>
                <a:gd name="connsiteX110" fmla="*/ 761347 w 842186"/>
                <a:gd name="connsiteY110" fmla="*/ 550328 h 876619"/>
                <a:gd name="connsiteX111" fmla="*/ 797020 w 842186"/>
                <a:gd name="connsiteY111" fmla="*/ 572167 h 876619"/>
                <a:gd name="connsiteX112" fmla="*/ 797020 w 842186"/>
                <a:gd name="connsiteY112" fmla="*/ 572167 h 876619"/>
                <a:gd name="connsiteX113" fmla="*/ 806781 w 842186"/>
                <a:gd name="connsiteY113" fmla="*/ 612825 h 87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42186" h="876619">
                  <a:moveTo>
                    <a:pt x="824968" y="551802"/>
                  </a:moveTo>
                  <a:cubicBezTo>
                    <a:pt x="812125" y="534071"/>
                    <a:pt x="793158" y="521733"/>
                    <a:pt x="771740" y="517183"/>
                  </a:cubicBezTo>
                  <a:lnTo>
                    <a:pt x="738315" y="308834"/>
                  </a:lnTo>
                  <a:cubicBezTo>
                    <a:pt x="784851" y="292809"/>
                    <a:pt x="809576" y="242096"/>
                    <a:pt x="793551" y="195563"/>
                  </a:cubicBezTo>
                  <a:cubicBezTo>
                    <a:pt x="777526" y="149030"/>
                    <a:pt x="726812" y="124299"/>
                    <a:pt x="680283" y="140324"/>
                  </a:cubicBezTo>
                  <a:cubicBezTo>
                    <a:pt x="662363" y="146497"/>
                    <a:pt x="646872" y="158223"/>
                    <a:pt x="636072" y="173798"/>
                  </a:cubicBezTo>
                  <a:lnTo>
                    <a:pt x="422246" y="109194"/>
                  </a:lnTo>
                  <a:cubicBezTo>
                    <a:pt x="423707" y="102742"/>
                    <a:pt x="424437" y="96146"/>
                    <a:pt x="424423" y="89531"/>
                  </a:cubicBezTo>
                  <a:cubicBezTo>
                    <a:pt x="424616" y="40278"/>
                    <a:pt x="384845" y="194"/>
                    <a:pt x="335591" y="1"/>
                  </a:cubicBezTo>
                  <a:cubicBezTo>
                    <a:pt x="286338" y="-192"/>
                    <a:pt x="246254" y="39578"/>
                    <a:pt x="246061" y="88832"/>
                  </a:cubicBezTo>
                  <a:cubicBezTo>
                    <a:pt x="245973" y="111128"/>
                    <a:pt x="254240" y="132647"/>
                    <a:pt x="269232" y="149150"/>
                  </a:cubicBezTo>
                  <a:lnTo>
                    <a:pt x="96697" y="438885"/>
                  </a:lnTo>
                  <a:cubicBezTo>
                    <a:pt x="47618" y="434737"/>
                    <a:pt x="4470" y="471161"/>
                    <a:pt x="322" y="520237"/>
                  </a:cubicBezTo>
                  <a:cubicBezTo>
                    <a:pt x="-3826" y="569315"/>
                    <a:pt x="32598" y="612467"/>
                    <a:pt x="81677" y="616617"/>
                  </a:cubicBezTo>
                  <a:cubicBezTo>
                    <a:pt x="92669" y="617544"/>
                    <a:pt x="103738" y="616427"/>
                    <a:pt x="114323" y="613316"/>
                  </a:cubicBezTo>
                  <a:lnTo>
                    <a:pt x="324637" y="774827"/>
                  </a:lnTo>
                  <a:cubicBezTo>
                    <a:pt x="317674" y="823589"/>
                    <a:pt x="351556" y="868756"/>
                    <a:pt x="400314" y="875722"/>
                  </a:cubicBezTo>
                  <a:cubicBezTo>
                    <a:pt x="433001" y="880391"/>
                    <a:pt x="465592" y="866614"/>
                    <a:pt x="485024" y="839923"/>
                  </a:cubicBezTo>
                  <a:lnTo>
                    <a:pt x="485024" y="839923"/>
                  </a:lnTo>
                  <a:cubicBezTo>
                    <a:pt x="496786" y="823779"/>
                    <a:pt x="502727" y="804123"/>
                    <a:pt x="501877" y="784166"/>
                  </a:cubicBezTo>
                  <a:lnTo>
                    <a:pt x="683822" y="660225"/>
                  </a:lnTo>
                  <a:cubicBezTo>
                    <a:pt x="697593" y="677492"/>
                    <a:pt x="717339" y="688974"/>
                    <a:pt x="739157" y="692386"/>
                  </a:cubicBezTo>
                  <a:cubicBezTo>
                    <a:pt x="743806" y="693103"/>
                    <a:pt x="748497" y="693482"/>
                    <a:pt x="753202" y="693510"/>
                  </a:cubicBezTo>
                  <a:cubicBezTo>
                    <a:pt x="802455" y="693405"/>
                    <a:pt x="842292" y="653385"/>
                    <a:pt x="842187" y="604131"/>
                  </a:cubicBezTo>
                  <a:cubicBezTo>
                    <a:pt x="842145" y="585382"/>
                    <a:pt x="836197" y="567118"/>
                    <a:pt x="825179" y="551943"/>
                  </a:cubicBezTo>
                  <a:moveTo>
                    <a:pt x="447456" y="705377"/>
                  </a:moveTo>
                  <a:cubicBezTo>
                    <a:pt x="438037" y="701333"/>
                    <a:pt x="427986" y="698952"/>
                    <a:pt x="417752" y="698355"/>
                  </a:cubicBezTo>
                  <a:lnTo>
                    <a:pt x="403707" y="587615"/>
                  </a:lnTo>
                  <a:lnTo>
                    <a:pt x="501175" y="593303"/>
                  </a:lnTo>
                  <a:close/>
                  <a:moveTo>
                    <a:pt x="399424" y="552996"/>
                  </a:moveTo>
                  <a:lnTo>
                    <a:pt x="380464" y="402370"/>
                  </a:lnTo>
                  <a:lnTo>
                    <a:pt x="508408" y="335729"/>
                  </a:lnTo>
                  <a:lnTo>
                    <a:pt x="582703" y="423507"/>
                  </a:lnTo>
                  <a:lnTo>
                    <a:pt x="517397" y="560018"/>
                  </a:lnTo>
                  <a:close/>
                  <a:moveTo>
                    <a:pt x="317334" y="177098"/>
                  </a:moveTo>
                  <a:lnTo>
                    <a:pt x="343176" y="382848"/>
                  </a:lnTo>
                  <a:lnTo>
                    <a:pt x="162776" y="476875"/>
                  </a:lnTo>
                  <a:cubicBezTo>
                    <a:pt x="154616" y="465091"/>
                    <a:pt x="143726" y="455453"/>
                    <a:pt x="131036" y="448787"/>
                  </a:cubicBezTo>
                  <a:lnTo>
                    <a:pt x="296900" y="170216"/>
                  </a:lnTo>
                  <a:cubicBezTo>
                    <a:pt x="303359" y="173361"/>
                    <a:pt x="310172" y="175718"/>
                    <a:pt x="317194" y="177239"/>
                  </a:cubicBezTo>
                  <a:moveTo>
                    <a:pt x="369579" y="172183"/>
                  </a:moveTo>
                  <a:lnTo>
                    <a:pt x="485516" y="308764"/>
                  </a:lnTo>
                  <a:lnTo>
                    <a:pt x="375899" y="365855"/>
                  </a:lnTo>
                  <a:lnTo>
                    <a:pt x="352164" y="177309"/>
                  </a:lnTo>
                  <a:cubicBezTo>
                    <a:pt x="358177" y="176141"/>
                    <a:pt x="364057" y="174376"/>
                    <a:pt x="369720" y="172042"/>
                  </a:cubicBezTo>
                  <a:moveTo>
                    <a:pt x="176610" y="508545"/>
                  </a:moveTo>
                  <a:lnTo>
                    <a:pt x="347811" y="419574"/>
                  </a:lnTo>
                  <a:lnTo>
                    <a:pt x="364313" y="550889"/>
                  </a:lnTo>
                  <a:lnTo>
                    <a:pt x="177944" y="540005"/>
                  </a:lnTo>
                  <a:cubicBezTo>
                    <a:pt x="179372" y="529570"/>
                    <a:pt x="178919" y="518959"/>
                    <a:pt x="176610" y="508686"/>
                  </a:cubicBezTo>
                  <a:moveTo>
                    <a:pt x="632560" y="271125"/>
                  </a:moveTo>
                  <a:cubicBezTo>
                    <a:pt x="636619" y="277713"/>
                    <a:pt x="641528" y="283734"/>
                    <a:pt x="647167" y="289032"/>
                  </a:cubicBezTo>
                  <a:lnTo>
                    <a:pt x="598854" y="389379"/>
                  </a:lnTo>
                  <a:lnTo>
                    <a:pt x="539587" y="319157"/>
                  </a:lnTo>
                  <a:close/>
                  <a:moveTo>
                    <a:pt x="607140" y="452368"/>
                  </a:moveTo>
                  <a:lnTo>
                    <a:pt x="685929" y="545342"/>
                  </a:lnTo>
                  <a:cubicBezTo>
                    <a:pt x="679792" y="552294"/>
                    <a:pt x="674813" y="560187"/>
                    <a:pt x="671182" y="568726"/>
                  </a:cubicBezTo>
                  <a:lnTo>
                    <a:pt x="554614" y="561703"/>
                  </a:lnTo>
                  <a:close/>
                  <a:moveTo>
                    <a:pt x="713386" y="524345"/>
                  </a:moveTo>
                  <a:lnTo>
                    <a:pt x="623502" y="418240"/>
                  </a:lnTo>
                  <a:lnTo>
                    <a:pt x="676449" y="307992"/>
                  </a:lnTo>
                  <a:cubicBezTo>
                    <a:pt x="685304" y="311391"/>
                    <a:pt x="694644" y="313359"/>
                    <a:pt x="704117" y="313820"/>
                  </a:cubicBezTo>
                  <a:lnTo>
                    <a:pt x="736629" y="516621"/>
                  </a:lnTo>
                  <a:cubicBezTo>
                    <a:pt x="728554" y="518068"/>
                    <a:pt x="720724" y="520666"/>
                    <a:pt x="713386" y="524345"/>
                  </a:cubicBezTo>
                  <a:moveTo>
                    <a:pt x="659877" y="200061"/>
                  </a:moveTo>
                  <a:cubicBezTo>
                    <a:pt x="673584" y="173270"/>
                    <a:pt x="706420" y="162666"/>
                    <a:pt x="733209" y="176376"/>
                  </a:cubicBezTo>
                  <a:cubicBezTo>
                    <a:pt x="759999" y="190086"/>
                    <a:pt x="770603" y="222919"/>
                    <a:pt x="756895" y="249710"/>
                  </a:cubicBezTo>
                  <a:cubicBezTo>
                    <a:pt x="743188" y="276501"/>
                    <a:pt x="710352" y="287105"/>
                    <a:pt x="683563" y="273395"/>
                  </a:cubicBezTo>
                  <a:cubicBezTo>
                    <a:pt x="670740" y="266834"/>
                    <a:pt x="661042" y="255465"/>
                    <a:pt x="656576" y="241773"/>
                  </a:cubicBezTo>
                  <a:cubicBezTo>
                    <a:pt x="652040" y="227988"/>
                    <a:pt x="653234" y="212960"/>
                    <a:pt x="659877" y="200061"/>
                  </a:cubicBezTo>
                  <a:moveTo>
                    <a:pt x="621606" y="205257"/>
                  </a:moveTo>
                  <a:cubicBezTo>
                    <a:pt x="619127" y="216157"/>
                    <a:pt x="618748" y="227430"/>
                    <a:pt x="620482" y="238472"/>
                  </a:cubicBezTo>
                  <a:lnTo>
                    <a:pt x="516905" y="292403"/>
                  </a:lnTo>
                  <a:lnTo>
                    <a:pt x="398511" y="152731"/>
                  </a:lnTo>
                  <a:cubicBezTo>
                    <a:pt x="402037" y="149146"/>
                    <a:pt x="405255" y="145270"/>
                    <a:pt x="408131" y="141145"/>
                  </a:cubicBezTo>
                  <a:close/>
                  <a:moveTo>
                    <a:pt x="335311" y="35180"/>
                  </a:moveTo>
                  <a:cubicBezTo>
                    <a:pt x="365484" y="35180"/>
                    <a:pt x="389944" y="59640"/>
                    <a:pt x="389943" y="89813"/>
                  </a:cubicBezTo>
                  <a:cubicBezTo>
                    <a:pt x="389942" y="119986"/>
                    <a:pt x="365483" y="144446"/>
                    <a:pt x="335310" y="144445"/>
                  </a:cubicBezTo>
                  <a:cubicBezTo>
                    <a:pt x="305137" y="144444"/>
                    <a:pt x="280677" y="119985"/>
                    <a:pt x="280678" y="89812"/>
                  </a:cubicBezTo>
                  <a:cubicBezTo>
                    <a:pt x="280678" y="89718"/>
                    <a:pt x="280678" y="89625"/>
                    <a:pt x="280679" y="89531"/>
                  </a:cubicBezTo>
                  <a:cubicBezTo>
                    <a:pt x="280717" y="59375"/>
                    <a:pt x="305154" y="34937"/>
                    <a:pt x="335311" y="34899"/>
                  </a:cubicBezTo>
                  <a:moveTo>
                    <a:pt x="72822" y="579610"/>
                  </a:moveTo>
                  <a:cubicBezTo>
                    <a:pt x="44075" y="570320"/>
                    <a:pt x="28305" y="539478"/>
                    <a:pt x="37597" y="510736"/>
                  </a:cubicBezTo>
                  <a:cubicBezTo>
                    <a:pt x="46890" y="481986"/>
                    <a:pt x="77727" y="466216"/>
                    <a:pt x="106474" y="475508"/>
                  </a:cubicBezTo>
                  <a:cubicBezTo>
                    <a:pt x="135221" y="484801"/>
                    <a:pt x="150991" y="515638"/>
                    <a:pt x="141699" y="544387"/>
                  </a:cubicBezTo>
                  <a:cubicBezTo>
                    <a:pt x="137225" y="558227"/>
                    <a:pt x="127425" y="569709"/>
                    <a:pt x="114463" y="576310"/>
                  </a:cubicBezTo>
                  <a:cubicBezTo>
                    <a:pt x="101579" y="582917"/>
                    <a:pt x="86587" y="584111"/>
                    <a:pt x="72822" y="579610"/>
                  </a:cubicBezTo>
                  <a:moveTo>
                    <a:pt x="147397" y="595129"/>
                  </a:moveTo>
                  <a:cubicBezTo>
                    <a:pt x="154587" y="589104"/>
                    <a:pt x="160795" y="581998"/>
                    <a:pt x="165796" y="574062"/>
                  </a:cubicBezTo>
                  <a:lnTo>
                    <a:pt x="368737" y="585930"/>
                  </a:lnTo>
                  <a:lnTo>
                    <a:pt x="383483" y="703481"/>
                  </a:lnTo>
                  <a:cubicBezTo>
                    <a:pt x="366227" y="709408"/>
                    <a:pt x="351219" y="720517"/>
                    <a:pt x="340508" y="735292"/>
                  </a:cubicBezTo>
                  <a:cubicBezTo>
                    <a:pt x="339173" y="737188"/>
                    <a:pt x="337980" y="739084"/>
                    <a:pt x="336786" y="741050"/>
                  </a:cubicBezTo>
                  <a:close/>
                  <a:moveTo>
                    <a:pt x="456795" y="819839"/>
                  </a:moveTo>
                  <a:cubicBezTo>
                    <a:pt x="439056" y="844248"/>
                    <a:pt x="404888" y="849648"/>
                    <a:pt x="380481" y="831910"/>
                  </a:cubicBezTo>
                  <a:cubicBezTo>
                    <a:pt x="356075" y="814172"/>
                    <a:pt x="350670" y="780002"/>
                    <a:pt x="368410" y="755600"/>
                  </a:cubicBezTo>
                  <a:cubicBezTo>
                    <a:pt x="376941" y="743859"/>
                    <a:pt x="389793" y="736001"/>
                    <a:pt x="404129" y="733747"/>
                  </a:cubicBezTo>
                  <a:cubicBezTo>
                    <a:pt x="406989" y="733326"/>
                    <a:pt x="409876" y="733115"/>
                    <a:pt x="412766" y="733115"/>
                  </a:cubicBezTo>
                  <a:cubicBezTo>
                    <a:pt x="442900" y="733143"/>
                    <a:pt x="467307" y="757587"/>
                    <a:pt x="467281" y="787727"/>
                  </a:cubicBezTo>
                  <a:cubicBezTo>
                    <a:pt x="467271" y="799271"/>
                    <a:pt x="463600" y="810514"/>
                    <a:pt x="456795" y="819839"/>
                  </a:cubicBezTo>
                  <a:moveTo>
                    <a:pt x="476317" y="725461"/>
                  </a:moveTo>
                  <a:lnTo>
                    <a:pt x="538463" y="595831"/>
                  </a:lnTo>
                  <a:lnTo>
                    <a:pt x="663809" y="602853"/>
                  </a:lnTo>
                  <a:cubicBezTo>
                    <a:pt x="663676" y="611807"/>
                    <a:pt x="664884" y="620732"/>
                    <a:pt x="667390" y="629327"/>
                  </a:cubicBezTo>
                  <a:lnTo>
                    <a:pt x="492678" y="748353"/>
                  </a:lnTo>
                  <a:cubicBezTo>
                    <a:pt x="488535" y="739786"/>
                    <a:pt x="483005" y="731956"/>
                    <a:pt x="476317" y="725180"/>
                  </a:cubicBezTo>
                  <a:moveTo>
                    <a:pt x="806781" y="612825"/>
                  </a:moveTo>
                  <a:cubicBezTo>
                    <a:pt x="802048" y="642627"/>
                    <a:pt x="774057" y="662949"/>
                    <a:pt x="744255" y="658216"/>
                  </a:cubicBezTo>
                  <a:cubicBezTo>
                    <a:pt x="714460" y="653483"/>
                    <a:pt x="694138" y="625493"/>
                    <a:pt x="698871" y="595691"/>
                  </a:cubicBezTo>
                  <a:cubicBezTo>
                    <a:pt x="703070" y="569203"/>
                    <a:pt x="725885" y="549681"/>
                    <a:pt x="752710" y="549625"/>
                  </a:cubicBezTo>
                  <a:cubicBezTo>
                    <a:pt x="755603" y="549618"/>
                    <a:pt x="758496" y="549850"/>
                    <a:pt x="761347" y="550328"/>
                  </a:cubicBezTo>
                  <a:cubicBezTo>
                    <a:pt x="775673" y="552561"/>
                    <a:pt x="788516" y="560418"/>
                    <a:pt x="797020" y="572167"/>
                  </a:cubicBezTo>
                  <a:lnTo>
                    <a:pt x="797020" y="572167"/>
                  </a:lnTo>
                  <a:cubicBezTo>
                    <a:pt x="805552" y="583880"/>
                    <a:pt x="809063" y="598514"/>
                    <a:pt x="806781" y="612825"/>
                  </a:cubicBezTo>
                </a:path>
              </a:pathLst>
            </a:custGeom>
            <a:solidFill>
              <a:schemeClr val="bg1"/>
            </a:solidFill>
            <a:ln w="6999" cap="flat">
              <a:noFill/>
              <a:prstDash val="solid"/>
              <a:miter/>
            </a:ln>
          </p:spPr>
          <p:txBody>
            <a:bodyPr rtlCol="0" anchor="ctr"/>
            <a:lstStyle/>
            <a:p>
              <a:endParaRPr lang="en-US" sz="1050"/>
            </a:p>
          </p:txBody>
        </p:sp>
      </p:grpSp>
      <p:sp>
        <p:nvSpPr>
          <p:cNvPr id="30" name="Content Placeholder 1">
            <a:extLst>
              <a:ext uri="{FF2B5EF4-FFF2-40B4-BE49-F238E27FC236}">
                <a16:creationId xmlns:a16="http://schemas.microsoft.com/office/drawing/2014/main" id="{1F55C713-D38D-434F-83D5-A5AFFA511E1B}"/>
              </a:ext>
            </a:extLst>
          </p:cNvPr>
          <p:cNvSpPr txBox="1">
            <a:spLocks/>
          </p:cNvSpPr>
          <p:nvPr/>
        </p:nvSpPr>
        <p:spPr bwMode="gray">
          <a:xfrm>
            <a:off x="3643971" y="2998939"/>
            <a:ext cx="2171671" cy="626145"/>
          </a:xfrm>
          <a:prstGeom prst="rect">
            <a:avLst/>
          </a:prstGeom>
        </p:spPr>
        <p:txBody>
          <a:bodyPr lIns="0" tIns="0" rIns="0" bIns="0"/>
          <a:lstStyle>
            <a:lvl1pPr marL="171450" indent="-171450" algn="l" defTabSz="1218987" rtl="0" eaLnBrk="1" latinLnBrk="0" hangingPunct="1">
              <a:lnSpc>
                <a:spcPct val="90000"/>
              </a:lnSpc>
              <a:spcBef>
                <a:spcPts val="1000"/>
              </a:spcBef>
              <a:buClrTx/>
              <a:buFont typeface="Arial" panose="020B0604020202020204" pitchFamily="34" charset="0"/>
              <a:buChar char="•"/>
              <a:defRPr sz="2000" kern="1200">
                <a:solidFill>
                  <a:schemeClr val="tx1"/>
                </a:solidFill>
                <a:latin typeface="Arial" pitchFamily="34" charset="0"/>
                <a:ea typeface="+mn-ea"/>
                <a:cs typeface="Arial" pitchFamily="34" charset="0"/>
              </a:defRPr>
            </a:lvl1pPr>
            <a:lvl2pPr marL="609493" indent="-228560" algn="l" defTabSz="1218987" rtl="0" eaLnBrk="1" latinLnBrk="0" hangingPunct="1">
              <a:lnSpc>
                <a:spcPct val="90000"/>
              </a:lnSpc>
              <a:spcBef>
                <a:spcPts val="500"/>
              </a:spcBef>
              <a:buClrTx/>
              <a:buFont typeface="Arial" pitchFamily="34" charset="0"/>
              <a:buChar char="–"/>
              <a:defRPr sz="1800" kern="1200">
                <a:solidFill>
                  <a:schemeClr val="tx1"/>
                </a:solidFill>
                <a:latin typeface="Arial" pitchFamily="34" charset="0"/>
                <a:ea typeface="+mn-ea"/>
                <a:cs typeface="Arial" pitchFamily="34" charset="0"/>
              </a:defRPr>
            </a:lvl2pPr>
            <a:lvl3pPr marL="835938"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147033" indent="-156606"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4pPr>
            <a:lvl5pPr marL="1445431"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2400" b="1" spc="-113" dirty="0">
                <a:solidFill>
                  <a:srgbClr val="B281B0"/>
                </a:solidFill>
              </a:rPr>
              <a:t>Communication</a:t>
            </a:r>
            <a:endParaRPr lang="en-US" sz="1500" dirty="0"/>
          </a:p>
        </p:txBody>
      </p:sp>
      <p:sp>
        <p:nvSpPr>
          <p:cNvPr id="28" name="Text Box 19">
            <a:extLst>
              <a:ext uri="{FF2B5EF4-FFF2-40B4-BE49-F238E27FC236}">
                <a16:creationId xmlns:a16="http://schemas.microsoft.com/office/drawing/2014/main" id="{7964A270-F461-4144-AC2F-0DCB40A01466}"/>
              </a:ext>
            </a:extLst>
          </p:cNvPr>
          <p:cNvSpPr txBox="1">
            <a:spLocks noChangeArrowheads="1"/>
          </p:cNvSpPr>
          <p:nvPr/>
        </p:nvSpPr>
        <p:spPr bwMode="auto">
          <a:xfrm>
            <a:off x="3616771" y="3733357"/>
            <a:ext cx="2226068" cy="646331"/>
          </a:xfrm>
          <a:prstGeom prst="rect">
            <a:avLst/>
          </a:prstGeom>
          <a:noFill/>
          <a:ln w="9525">
            <a:noFill/>
            <a:miter lim="800000"/>
            <a:headEnd/>
            <a:tailEnd/>
          </a:ln>
        </p:spPr>
        <p:txBody>
          <a:bodyPr wrap="square" lIns="0">
            <a:spAutoFit/>
          </a:bodyPr>
          <a:lstStyle/>
          <a:p>
            <a:pPr algn="ctr">
              <a:spcBef>
                <a:spcPts val="150"/>
              </a:spcBef>
            </a:pPr>
            <a:r>
              <a:rPr lang="en-US" sz="1200" dirty="0">
                <a:solidFill>
                  <a:schemeClr val="bg1"/>
                </a:solidFill>
                <a:latin typeface="Arial" pitchFamily="34" charset="0"/>
                <a:cs typeface="Arial" pitchFamily="34" charset="0"/>
              </a:rPr>
              <a:t>It is a communication bridge between business and technology</a:t>
            </a:r>
            <a:endParaRPr lang="en-US" sz="1200" dirty="0"/>
          </a:p>
        </p:txBody>
      </p:sp>
      <p:cxnSp>
        <p:nvCxnSpPr>
          <p:cNvPr id="27" name="Google Shape;267;p41">
            <a:extLst>
              <a:ext uri="{FF2B5EF4-FFF2-40B4-BE49-F238E27FC236}">
                <a16:creationId xmlns:a16="http://schemas.microsoft.com/office/drawing/2014/main" id="{71019DC2-B30E-43CE-9D63-63D248234C90}"/>
              </a:ext>
              <a:ext uri="{C183D7F6-B498-43B3-948B-1728B52AA6E4}">
                <adec:decorative xmlns:adec="http://schemas.microsoft.com/office/drawing/2017/decorative" val="1"/>
              </a:ext>
            </a:extLst>
          </p:cNvPr>
          <p:cNvCxnSpPr>
            <a:cxnSpLocks/>
          </p:cNvCxnSpPr>
          <p:nvPr/>
        </p:nvCxnSpPr>
        <p:spPr>
          <a:xfrm>
            <a:off x="6139781" y="1813129"/>
            <a:ext cx="0" cy="2678117"/>
          </a:xfrm>
          <a:prstGeom prst="straightConnector1">
            <a:avLst/>
          </a:prstGeom>
          <a:noFill/>
          <a:ln w="9525" cap="flat" cmpd="sng">
            <a:solidFill>
              <a:schemeClr val="bg1"/>
            </a:solidFill>
            <a:prstDash val="solid"/>
            <a:round/>
            <a:headEnd type="none" w="med" len="med"/>
            <a:tailEnd type="none" w="med" len="med"/>
          </a:ln>
        </p:spPr>
      </p:cxnSp>
      <p:grpSp>
        <p:nvGrpSpPr>
          <p:cNvPr id="34" name="Group 33" descr="Solid icon graphic 2">
            <a:extLst>
              <a:ext uri="{FF2B5EF4-FFF2-40B4-BE49-F238E27FC236}">
                <a16:creationId xmlns:a16="http://schemas.microsoft.com/office/drawing/2014/main" id="{1D82BCA6-BA4E-4F73-81A7-B7F5A94B567E}"/>
              </a:ext>
            </a:extLst>
          </p:cNvPr>
          <p:cNvGrpSpPr/>
          <p:nvPr/>
        </p:nvGrpSpPr>
        <p:grpSpPr>
          <a:xfrm>
            <a:off x="7122178" y="1813130"/>
            <a:ext cx="990800" cy="990800"/>
            <a:chOff x="9175549" y="1485340"/>
            <a:chExt cx="1321067" cy="1321067"/>
          </a:xfrm>
        </p:grpSpPr>
        <p:sp>
          <p:nvSpPr>
            <p:cNvPr id="37" name="Oval 36">
              <a:extLst>
                <a:ext uri="{FF2B5EF4-FFF2-40B4-BE49-F238E27FC236}">
                  <a16:creationId xmlns:a16="http://schemas.microsoft.com/office/drawing/2014/main" id="{3A9F1E8F-1601-409A-BB9F-32C136287247}"/>
                </a:ext>
              </a:extLst>
            </p:cNvPr>
            <p:cNvSpPr/>
            <p:nvPr/>
          </p:nvSpPr>
          <p:spPr>
            <a:xfrm>
              <a:off x="9175549" y="1485340"/>
              <a:ext cx="1321067" cy="1321067"/>
            </a:xfrm>
            <a:prstGeom prst="ellipse">
              <a:avLst/>
            </a:prstGeom>
            <a:solidFill>
              <a:srgbClr val="B281B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lstStyle/>
            <a:p>
              <a:pPr algn="l"/>
              <a:endParaRPr lang="en-US" sz="1200" dirty="0" err="1">
                <a:solidFill>
                  <a:prstClr val="white"/>
                </a:solidFill>
              </a:endParaRPr>
            </a:p>
          </p:txBody>
        </p:sp>
        <p:grpSp>
          <p:nvGrpSpPr>
            <p:cNvPr id="38" name="Graphic 2">
              <a:extLst>
                <a:ext uri="{FF2B5EF4-FFF2-40B4-BE49-F238E27FC236}">
                  <a16:creationId xmlns:a16="http://schemas.microsoft.com/office/drawing/2014/main" id="{E61E08D9-F945-4909-9B72-E2A84A5556A0}"/>
                </a:ext>
              </a:extLst>
            </p:cNvPr>
            <p:cNvGrpSpPr/>
            <p:nvPr/>
          </p:nvGrpSpPr>
          <p:grpSpPr>
            <a:xfrm>
              <a:off x="9496103" y="1811153"/>
              <a:ext cx="679958" cy="716543"/>
              <a:chOff x="5635212" y="2945034"/>
              <a:chExt cx="922305" cy="971930"/>
            </a:xfrm>
            <a:solidFill>
              <a:schemeClr val="bg1"/>
            </a:solidFill>
          </p:grpSpPr>
          <p:sp>
            <p:nvSpPr>
              <p:cNvPr id="39" name="Freeform: Shape 38">
                <a:extLst>
                  <a:ext uri="{FF2B5EF4-FFF2-40B4-BE49-F238E27FC236}">
                    <a16:creationId xmlns:a16="http://schemas.microsoft.com/office/drawing/2014/main" id="{06EB6662-2B67-4BD4-A461-0C932CB87CD0}"/>
                  </a:ext>
                </a:extLst>
              </p:cNvPr>
              <p:cNvSpPr/>
              <p:nvPr/>
            </p:nvSpPr>
            <p:spPr>
              <a:xfrm>
                <a:off x="5858773" y="3160679"/>
                <a:ext cx="469660" cy="540067"/>
              </a:xfrm>
              <a:custGeom>
                <a:avLst/>
                <a:gdLst>
                  <a:gd name="connsiteX0" fmla="*/ 234496 w 469660"/>
                  <a:gd name="connsiteY0" fmla="*/ 54007 h 540067"/>
                  <a:gd name="connsiteX1" fmla="*/ 354702 w 469660"/>
                  <a:gd name="connsiteY1" fmla="*/ 101061 h 540067"/>
                  <a:gd name="connsiteX2" fmla="*/ 363484 w 469660"/>
                  <a:gd name="connsiteY2" fmla="*/ 376524 h 540067"/>
                  <a:gd name="connsiteX3" fmla="*/ 353083 w 469660"/>
                  <a:gd name="connsiteY3" fmla="*/ 386811 h 540067"/>
                  <a:gd name="connsiteX4" fmla="*/ 303648 w 469660"/>
                  <a:gd name="connsiteY4" fmla="*/ 486347 h 540067"/>
                  <a:gd name="connsiteX5" fmla="*/ 167726 w 469660"/>
                  <a:gd name="connsiteY5" fmla="*/ 486347 h 540067"/>
                  <a:gd name="connsiteX6" fmla="*/ 118006 w 469660"/>
                  <a:gd name="connsiteY6" fmla="*/ 387382 h 540067"/>
                  <a:gd name="connsiteX7" fmla="*/ 54379 w 469660"/>
                  <a:gd name="connsiteY7" fmla="*/ 237459 h 540067"/>
                  <a:gd name="connsiteX8" fmla="*/ 212684 w 469660"/>
                  <a:gd name="connsiteY8" fmla="*/ 56484 h 540067"/>
                  <a:gd name="connsiteX9" fmla="*/ 234496 w 469660"/>
                  <a:gd name="connsiteY9" fmla="*/ 54007 h 540067"/>
                  <a:gd name="connsiteX10" fmla="*/ 234496 w 469660"/>
                  <a:gd name="connsiteY10" fmla="*/ 0 h 540067"/>
                  <a:gd name="connsiteX11" fmla="*/ 205921 w 469660"/>
                  <a:gd name="connsiteY11" fmla="*/ 1810 h 540067"/>
                  <a:gd name="connsiteX12" fmla="*/ 181 w 469660"/>
                  <a:gd name="connsiteY12" fmla="*/ 235173 h 540067"/>
                  <a:gd name="connsiteX13" fmla="*/ 82382 w 469660"/>
                  <a:gd name="connsiteY13" fmla="*/ 427387 h 540067"/>
                  <a:gd name="connsiteX14" fmla="*/ 113910 w 469660"/>
                  <a:gd name="connsiteY14" fmla="*/ 495967 h 540067"/>
                  <a:gd name="connsiteX15" fmla="*/ 113910 w 469660"/>
                  <a:gd name="connsiteY15" fmla="*/ 540068 h 540067"/>
                  <a:gd name="connsiteX16" fmla="*/ 356607 w 469660"/>
                  <a:gd name="connsiteY16" fmla="*/ 540068 h 540067"/>
                  <a:gd name="connsiteX17" fmla="*/ 356607 w 469660"/>
                  <a:gd name="connsiteY17" fmla="*/ 497396 h 540067"/>
                  <a:gd name="connsiteX18" fmla="*/ 387944 w 469660"/>
                  <a:gd name="connsiteY18" fmla="*/ 427197 h 540067"/>
                  <a:gd name="connsiteX19" fmla="*/ 405213 w 469660"/>
                  <a:gd name="connsiteY19" fmla="*/ 75774 h 540067"/>
                  <a:gd name="connsiteX20" fmla="*/ 390611 w 469660"/>
                  <a:gd name="connsiteY20" fmla="*/ 60960 h 540067"/>
                  <a:gd name="connsiteX21" fmla="*/ 234306 w 469660"/>
                  <a:gd name="connsiteY21" fmla="*/ 0 h 54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660" h="540067">
                    <a:moveTo>
                      <a:pt x="234496" y="54007"/>
                    </a:moveTo>
                    <a:cubicBezTo>
                      <a:pt x="279066" y="53970"/>
                      <a:pt x="322002" y="70777"/>
                      <a:pt x="354702" y="101061"/>
                    </a:cubicBezTo>
                    <a:cubicBezTo>
                      <a:pt x="433197" y="174702"/>
                      <a:pt x="437131" y="298032"/>
                      <a:pt x="363484" y="376524"/>
                    </a:cubicBezTo>
                    <a:cubicBezTo>
                      <a:pt x="360150" y="380086"/>
                      <a:pt x="356674" y="383515"/>
                      <a:pt x="353083" y="386811"/>
                    </a:cubicBezTo>
                    <a:cubicBezTo>
                      <a:pt x="324145" y="412185"/>
                      <a:pt x="306383" y="447952"/>
                      <a:pt x="303648" y="486347"/>
                    </a:cubicBezTo>
                    <a:lnTo>
                      <a:pt x="167726" y="486347"/>
                    </a:lnTo>
                    <a:cubicBezTo>
                      <a:pt x="164894" y="448085"/>
                      <a:pt x="147015" y="412500"/>
                      <a:pt x="118006" y="387382"/>
                    </a:cubicBezTo>
                    <a:cubicBezTo>
                      <a:pt x="75426" y="349450"/>
                      <a:pt x="52079" y="294437"/>
                      <a:pt x="54379" y="237459"/>
                    </a:cubicBezTo>
                    <a:cubicBezTo>
                      <a:pt x="57046" y="143447"/>
                      <a:pt x="123625" y="67152"/>
                      <a:pt x="212684" y="56484"/>
                    </a:cubicBezTo>
                    <a:cubicBezTo>
                      <a:pt x="219899" y="55230"/>
                      <a:pt x="227183" y="54403"/>
                      <a:pt x="234496" y="54007"/>
                    </a:cubicBezTo>
                    <a:moveTo>
                      <a:pt x="234496" y="0"/>
                    </a:moveTo>
                    <a:cubicBezTo>
                      <a:pt x="224942" y="-20"/>
                      <a:pt x="215397" y="584"/>
                      <a:pt x="205921" y="1810"/>
                    </a:cubicBezTo>
                    <a:cubicBezTo>
                      <a:pt x="90193" y="16098"/>
                      <a:pt x="3610" y="114300"/>
                      <a:pt x="181" y="235173"/>
                    </a:cubicBezTo>
                    <a:cubicBezTo>
                      <a:pt x="-2639" y="308331"/>
                      <a:pt x="27535" y="378886"/>
                      <a:pt x="82382" y="427387"/>
                    </a:cubicBezTo>
                    <a:cubicBezTo>
                      <a:pt x="102317" y="444608"/>
                      <a:pt x="113816" y="469621"/>
                      <a:pt x="113910" y="495967"/>
                    </a:cubicBezTo>
                    <a:lnTo>
                      <a:pt x="113910" y="540068"/>
                    </a:lnTo>
                    <a:lnTo>
                      <a:pt x="356607" y="540068"/>
                    </a:lnTo>
                    <a:lnTo>
                      <a:pt x="356607" y="497396"/>
                    </a:lnTo>
                    <a:cubicBezTo>
                      <a:pt x="356426" y="470564"/>
                      <a:pt x="367846" y="444970"/>
                      <a:pt x="387944" y="427197"/>
                    </a:cubicBezTo>
                    <a:cubicBezTo>
                      <a:pt x="489757" y="334922"/>
                      <a:pt x="497482" y="177585"/>
                      <a:pt x="405213" y="75774"/>
                    </a:cubicBezTo>
                    <a:cubicBezTo>
                      <a:pt x="400555" y="70635"/>
                      <a:pt x="395679" y="65692"/>
                      <a:pt x="390611" y="60960"/>
                    </a:cubicBezTo>
                    <a:cubicBezTo>
                      <a:pt x="348006" y="21752"/>
                      <a:pt x="292210" y="-7"/>
                      <a:pt x="234306" y="0"/>
                    </a:cubicBezTo>
                    <a:close/>
                  </a:path>
                </a:pathLst>
              </a:custGeom>
              <a:grpFill/>
              <a:ln w="9525" cap="flat">
                <a:noFill/>
                <a:prstDash val="solid"/>
                <a:miter/>
              </a:ln>
            </p:spPr>
            <p:txBody>
              <a:bodyPr rtlCol="0" anchor="ctr"/>
              <a:lstStyle/>
              <a:p>
                <a:endParaRPr lang="en-US" sz="1050"/>
              </a:p>
            </p:txBody>
          </p:sp>
          <p:sp>
            <p:nvSpPr>
              <p:cNvPr id="42" name="Freeform: Shape 41">
                <a:extLst>
                  <a:ext uri="{FF2B5EF4-FFF2-40B4-BE49-F238E27FC236}">
                    <a16:creationId xmlns:a16="http://schemas.microsoft.com/office/drawing/2014/main" id="{7D29DD2D-424C-424A-853D-01BB33C8FEE7}"/>
                  </a:ext>
                </a:extLst>
              </p:cNvPr>
              <p:cNvSpPr/>
              <p:nvPr/>
            </p:nvSpPr>
            <p:spPr>
              <a:xfrm>
                <a:off x="5982017" y="3754945"/>
                <a:ext cx="223647" cy="54006"/>
              </a:xfrm>
              <a:custGeom>
                <a:avLst/>
                <a:gdLst>
                  <a:gd name="connsiteX0" fmla="*/ 0 w 223647"/>
                  <a:gd name="connsiteY0" fmla="*/ 0 h 54006"/>
                  <a:gd name="connsiteX1" fmla="*/ 223647 w 223647"/>
                  <a:gd name="connsiteY1" fmla="*/ 0 h 54006"/>
                  <a:gd name="connsiteX2" fmla="*/ 223647 w 223647"/>
                  <a:gd name="connsiteY2" fmla="*/ 54007 h 54006"/>
                  <a:gd name="connsiteX3" fmla="*/ 0 w 223647"/>
                  <a:gd name="connsiteY3" fmla="*/ 54007 h 54006"/>
                </a:gdLst>
                <a:ahLst/>
                <a:cxnLst>
                  <a:cxn ang="0">
                    <a:pos x="connsiteX0" y="connsiteY0"/>
                  </a:cxn>
                  <a:cxn ang="0">
                    <a:pos x="connsiteX1" y="connsiteY1"/>
                  </a:cxn>
                  <a:cxn ang="0">
                    <a:pos x="connsiteX2" y="connsiteY2"/>
                  </a:cxn>
                  <a:cxn ang="0">
                    <a:pos x="connsiteX3" y="connsiteY3"/>
                  </a:cxn>
                </a:cxnLst>
                <a:rect l="l" t="t" r="r" b="b"/>
                <a:pathLst>
                  <a:path w="223647" h="54006">
                    <a:moveTo>
                      <a:pt x="0" y="0"/>
                    </a:moveTo>
                    <a:lnTo>
                      <a:pt x="223647" y="0"/>
                    </a:lnTo>
                    <a:lnTo>
                      <a:pt x="223647" y="54007"/>
                    </a:lnTo>
                    <a:lnTo>
                      <a:pt x="0" y="54007"/>
                    </a:lnTo>
                    <a:close/>
                  </a:path>
                </a:pathLst>
              </a:custGeom>
              <a:grpFill/>
              <a:ln w="9525" cap="flat">
                <a:noFill/>
                <a:prstDash val="solid"/>
                <a:miter/>
              </a:ln>
            </p:spPr>
            <p:txBody>
              <a:bodyPr rtlCol="0" anchor="ctr"/>
              <a:lstStyle/>
              <a:p>
                <a:endParaRPr lang="en-US" sz="1050"/>
              </a:p>
            </p:txBody>
          </p:sp>
          <p:sp>
            <p:nvSpPr>
              <p:cNvPr id="43" name="Freeform: Shape 42">
                <a:extLst>
                  <a:ext uri="{FF2B5EF4-FFF2-40B4-BE49-F238E27FC236}">
                    <a16:creationId xmlns:a16="http://schemas.microsoft.com/office/drawing/2014/main" id="{F8E2CE84-C0BC-49F0-A7A9-88346408BAC2}"/>
                  </a:ext>
                </a:extLst>
              </p:cNvPr>
              <p:cNvSpPr/>
              <p:nvPr/>
            </p:nvSpPr>
            <p:spPr>
              <a:xfrm>
                <a:off x="6017736" y="3862958"/>
                <a:ext cx="152209" cy="54006"/>
              </a:xfrm>
              <a:custGeom>
                <a:avLst/>
                <a:gdLst>
                  <a:gd name="connsiteX0" fmla="*/ 0 w 152209"/>
                  <a:gd name="connsiteY0" fmla="*/ 0 h 54006"/>
                  <a:gd name="connsiteX1" fmla="*/ 152210 w 152209"/>
                  <a:gd name="connsiteY1" fmla="*/ 0 h 54006"/>
                  <a:gd name="connsiteX2" fmla="*/ 152210 w 152209"/>
                  <a:gd name="connsiteY2" fmla="*/ 54007 h 54006"/>
                  <a:gd name="connsiteX3" fmla="*/ 0 w 152209"/>
                  <a:gd name="connsiteY3" fmla="*/ 54007 h 54006"/>
                </a:gdLst>
                <a:ahLst/>
                <a:cxnLst>
                  <a:cxn ang="0">
                    <a:pos x="connsiteX0" y="connsiteY0"/>
                  </a:cxn>
                  <a:cxn ang="0">
                    <a:pos x="connsiteX1" y="connsiteY1"/>
                  </a:cxn>
                  <a:cxn ang="0">
                    <a:pos x="connsiteX2" y="connsiteY2"/>
                  </a:cxn>
                  <a:cxn ang="0">
                    <a:pos x="connsiteX3" y="connsiteY3"/>
                  </a:cxn>
                </a:cxnLst>
                <a:rect l="l" t="t" r="r" b="b"/>
                <a:pathLst>
                  <a:path w="152209" h="54006">
                    <a:moveTo>
                      <a:pt x="0" y="0"/>
                    </a:moveTo>
                    <a:lnTo>
                      <a:pt x="152210" y="0"/>
                    </a:lnTo>
                    <a:lnTo>
                      <a:pt x="152210" y="54007"/>
                    </a:lnTo>
                    <a:lnTo>
                      <a:pt x="0" y="54007"/>
                    </a:lnTo>
                    <a:close/>
                  </a:path>
                </a:pathLst>
              </a:custGeom>
              <a:grpFill/>
              <a:ln w="9525" cap="flat">
                <a:noFill/>
                <a:prstDash val="solid"/>
                <a:miter/>
              </a:ln>
            </p:spPr>
            <p:txBody>
              <a:bodyPr rtlCol="0" anchor="ctr"/>
              <a:lstStyle/>
              <a:p>
                <a:endParaRPr lang="en-US" sz="1050"/>
              </a:p>
            </p:txBody>
          </p:sp>
          <p:sp>
            <p:nvSpPr>
              <p:cNvPr id="44" name="Freeform: Shape 43">
                <a:extLst>
                  <a:ext uri="{FF2B5EF4-FFF2-40B4-BE49-F238E27FC236}">
                    <a16:creationId xmlns:a16="http://schemas.microsoft.com/office/drawing/2014/main" id="{FE225384-75FB-4A8F-9978-51461C18C409}"/>
                  </a:ext>
                </a:extLst>
              </p:cNvPr>
              <p:cNvSpPr/>
              <p:nvPr/>
            </p:nvSpPr>
            <p:spPr>
              <a:xfrm rot="-3599999">
                <a:off x="5714679" y="3149224"/>
                <a:ext cx="63150" cy="137159"/>
              </a:xfrm>
              <a:custGeom>
                <a:avLst/>
                <a:gdLst>
                  <a:gd name="connsiteX0" fmla="*/ 0 w 63150"/>
                  <a:gd name="connsiteY0" fmla="*/ 0 h 137159"/>
                  <a:gd name="connsiteX1" fmla="*/ 63151 w 63150"/>
                  <a:gd name="connsiteY1" fmla="*/ 0 h 137159"/>
                  <a:gd name="connsiteX2" fmla="*/ 63151 w 63150"/>
                  <a:gd name="connsiteY2" fmla="*/ 137160 h 137159"/>
                  <a:gd name="connsiteX3" fmla="*/ 0 w 63150"/>
                  <a:gd name="connsiteY3" fmla="*/ 137160 h 137159"/>
                </a:gdLst>
                <a:ahLst/>
                <a:cxnLst>
                  <a:cxn ang="0">
                    <a:pos x="connsiteX0" y="connsiteY0"/>
                  </a:cxn>
                  <a:cxn ang="0">
                    <a:pos x="connsiteX1" y="connsiteY1"/>
                  </a:cxn>
                  <a:cxn ang="0">
                    <a:pos x="connsiteX2" y="connsiteY2"/>
                  </a:cxn>
                  <a:cxn ang="0">
                    <a:pos x="connsiteX3" y="connsiteY3"/>
                  </a:cxn>
                </a:cxnLst>
                <a:rect l="l" t="t" r="r" b="b"/>
                <a:pathLst>
                  <a:path w="63150" h="137159">
                    <a:moveTo>
                      <a:pt x="0" y="0"/>
                    </a:moveTo>
                    <a:lnTo>
                      <a:pt x="63151" y="0"/>
                    </a:lnTo>
                    <a:lnTo>
                      <a:pt x="63151" y="137160"/>
                    </a:lnTo>
                    <a:lnTo>
                      <a:pt x="0" y="137160"/>
                    </a:lnTo>
                    <a:close/>
                  </a:path>
                </a:pathLst>
              </a:custGeom>
              <a:grpFill/>
              <a:ln w="9525" cap="flat">
                <a:noFill/>
                <a:prstDash val="solid"/>
                <a:miter/>
              </a:ln>
            </p:spPr>
            <p:txBody>
              <a:bodyPr rtlCol="0" anchor="ctr"/>
              <a:lstStyle/>
              <a:p>
                <a:endParaRPr lang="en-US" sz="1050"/>
              </a:p>
            </p:txBody>
          </p:sp>
          <p:sp>
            <p:nvSpPr>
              <p:cNvPr id="45" name="Freeform: Shape 44">
                <a:extLst>
                  <a:ext uri="{FF2B5EF4-FFF2-40B4-BE49-F238E27FC236}">
                    <a16:creationId xmlns:a16="http://schemas.microsoft.com/office/drawing/2014/main" id="{FA42D487-61D8-44D5-AE64-141DC9062662}"/>
                  </a:ext>
                </a:extLst>
              </p:cNvPr>
              <p:cNvSpPr/>
              <p:nvPr/>
            </p:nvSpPr>
            <p:spPr>
              <a:xfrm>
                <a:off x="5635212" y="3388042"/>
                <a:ext cx="137160" cy="63150"/>
              </a:xfrm>
              <a:custGeom>
                <a:avLst/>
                <a:gdLst>
                  <a:gd name="connsiteX0" fmla="*/ 0 w 137160"/>
                  <a:gd name="connsiteY0" fmla="*/ 0 h 63150"/>
                  <a:gd name="connsiteX1" fmla="*/ 137160 w 137160"/>
                  <a:gd name="connsiteY1" fmla="*/ 0 h 63150"/>
                  <a:gd name="connsiteX2" fmla="*/ 137160 w 137160"/>
                  <a:gd name="connsiteY2" fmla="*/ 63151 h 63150"/>
                  <a:gd name="connsiteX3" fmla="*/ 0 w 137160"/>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60"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48" name="Freeform: Shape 47">
                <a:extLst>
                  <a:ext uri="{FF2B5EF4-FFF2-40B4-BE49-F238E27FC236}">
                    <a16:creationId xmlns:a16="http://schemas.microsoft.com/office/drawing/2014/main" id="{B9E6038D-9778-45F6-BEAF-5F6098EE95D9}"/>
                  </a:ext>
                </a:extLst>
              </p:cNvPr>
              <p:cNvSpPr/>
              <p:nvPr/>
            </p:nvSpPr>
            <p:spPr>
              <a:xfrm>
                <a:off x="6420358" y="3383374"/>
                <a:ext cx="137160" cy="63150"/>
              </a:xfrm>
              <a:custGeom>
                <a:avLst/>
                <a:gdLst>
                  <a:gd name="connsiteX0" fmla="*/ 0 w 137160"/>
                  <a:gd name="connsiteY0" fmla="*/ 0 h 63150"/>
                  <a:gd name="connsiteX1" fmla="*/ 137160 w 137160"/>
                  <a:gd name="connsiteY1" fmla="*/ 0 h 63150"/>
                  <a:gd name="connsiteX2" fmla="*/ 137160 w 137160"/>
                  <a:gd name="connsiteY2" fmla="*/ 63151 h 63150"/>
                  <a:gd name="connsiteX3" fmla="*/ 0 w 137160"/>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60"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61" name="Freeform: Shape 60">
                <a:extLst>
                  <a:ext uri="{FF2B5EF4-FFF2-40B4-BE49-F238E27FC236}">
                    <a16:creationId xmlns:a16="http://schemas.microsoft.com/office/drawing/2014/main" id="{5F55C97A-1461-448A-82BE-403DF0C40DC9}"/>
                  </a:ext>
                </a:extLst>
              </p:cNvPr>
              <p:cNvSpPr/>
              <p:nvPr/>
            </p:nvSpPr>
            <p:spPr>
              <a:xfrm rot="-1800001">
                <a:off x="6375655" y="3182277"/>
                <a:ext cx="137159" cy="63150"/>
              </a:xfrm>
              <a:custGeom>
                <a:avLst/>
                <a:gdLst>
                  <a:gd name="connsiteX0" fmla="*/ 0 w 137159"/>
                  <a:gd name="connsiteY0" fmla="*/ 0 h 63150"/>
                  <a:gd name="connsiteX1" fmla="*/ 137160 w 137159"/>
                  <a:gd name="connsiteY1" fmla="*/ 0 h 63150"/>
                  <a:gd name="connsiteX2" fmla="*/ 137160 w 137159"/>
                  <a:gd name="connsiteY2" fmla="*/ 63151 h 63150"/>
                  <a:gd name="connsiteX3" fmla="*/ 0 w 137159"/>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59"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62" name="Freeform: Shape 61">
                <a:extLst>
                  <a:ext uri="{FF2B5EF4-FFF2-40B4-BE49-F238E27FC236}">
                    <a16:creationId xmlns:a16="http://schemas.microsoft.com/office/drawing/2014/main" id="{64A781EA-9638-4441-B0DF-4760DE16C42E}"/>
                  </a:ext>
                </a:extLst>
              </p:cNvPr>
              <p:cNvSpPr/>
              <p:nvPr/>
            </p:nvSpPr>
            <p:spPr>
              <a:xfrm rot="-3599999">
                <a:off x="6232287" y="3034859"/>
                <a:ext cx="137159" cy="63150"/>
              </a:xfrm>
              <a:custGeom>
                <a:avLst/>
                <a:gdLst>
                  <a:gd name="connsiteX0" fmla="*/ 0 w 137159"/>
                  <a:gd name="connsiteY0" fmla="*/ 0 h 63150"/>
                  <a:gd name="connsiteX1" fmla="*/ 137160 w 137159"/>
                  <a:gd name="connsiteY1" fmla="*/ 0 h 63150"/>
                  <a:gd name="connsiteX2" fmla="*/ 137160 w 137159"/>
                  <a:gd name="connsiteY2" fmla="*/ 63151 h 63150"/>
                  <a:gd name="connsiteX3" fmla="*/ 0 w 137159"/>
                  <a:gd name="connsiteY3" fmla="*/ 63151 h 63150"/>
                </a:gdLst>
                <a:ahLst/>
                <a:cxnLst>
                  <a:cxn ang="0">
                    <a:pos x="connsiteX0" y="connsiteY0"/>
                  </a:cxn>
                  <a:cxn ang="0">
                    <a:pos x="connsiteX1" y="connsiteY1"/>
                  </a:cxn>
                  <a:cxn ang="0">
                    <a:pos x="connsiteX2" y="connsiteY2"/>
                  </a:cxn>
                  <a:cxn ang="0">
                    <a:pos x="connsiteX3" y="connsiteY3"/>
                  </a:cxn>
                </a:cxnLst>
                <a:rect l="l" t="t" r="r" b="b"/>
                <a:pathLst>
                  <a:path w="137159" h="63150">
                    <a:moveTo>
                      <a:pt x="0" y="0"/>
                    </a:moveTo>
                    <a:lnTo>
                      <a:pt x="137160" y="0"/>
                    </a:lnTo>
                    <a:lnTo>
                      <a:pt x="137160" y="63151"/>
                    </a:lnTo>
                    <a:lnTo>
                      <a:pt x="0" y="63151"/>
                    </a:lnTo>
                    <a:close/>
                  </a:path>
                </a:pathLst>
              </a:custGeom>
              <a:grpFill/>
              <a:ln w="9525" cap="flat">
                <a:noFill/>
                <a:prstDash val="solid"/>
                <a:miter/>
              </a:ln>
            </p:spPr>
            <p:txBody>
              <a:bodyPr rtlCol="0" anchor="ctr"/>
              <a:lstStyle/>
              <a:p>
                <a:endParaRPr lang="en-US" sz="1050"/>
              </a:p>
            </p:txBody>
          </p:sp>
          <p:sp>
            <p:nvSpPr>
              <p:cNvPr id="63" name="Freeform: Shape 62">
                <a:extLst>
                  <a:ext uri="{FF2B5EF4-FFF2-40B4-BE49-F238E27FC236}">
                    <a16:creationId xmlns:a16="http://schemas.microsoft.com/office/drawing/2014/main" id="{981B6285-7A8D-4FC2-AF27-721834B91878}"/>
                  </a:ext>
                </a:extLst>
              </p:cNvPr>
              <p:cNvSpPr/>
              <p:nvPr/>
            </p:nvSpPr>
            <p:spPr>
              <a:xfrm>
                <a:off x="6067456" y="2945034"/>
                <a:ext cx="63150" cy="137160"/>
              </a:xfrm>
              <a:custGeom>
                <a:avLst/>
                <a:gdLst>
                  <a:gd name="connsiteX0" fmla="*/ 0 w 63150"/>
                  <a:gd name="connsiteY0" fmla="*/ 0 h 137160"/>
                  <a:gd name="connsiteX1" fmla="*/ 63151 w 63150"/>
                  <a:gd name="connsiteY1" fmla="*/ 0 h 137160"/>
                  <a:gd name="connsiteX2" fmla="*/ 63151 w 63150"/>
                  <a:gd name="connsiteY2" fmla="*/ 137160 h 137160"/>
                  <a:gd name="connsiteX3" fmla="*/ 0 w 63150"/>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63150" h="137160">
                    <a:moveTo>
                      <a:pt x="0" y="0"/>
                    </a:moveTo>
                    <a:lnTo>
                      <a:pt x="63151" y="0"/>
                    </a:lnTo>
                    <a:lnTo>
                      <a:pt x="63151" y="137160"/>
                    </a:lnTo>
                    <a:lnTo>
                      <a:pt x="0" y="137160"/>
                    </a:lnTo>
                    <a:close/>
                  </a:path>
                </a:pathLst>
              </a:custGeom>
              <a:grpFill/>
              <a:ln w="9525" cap="flat">
                <a:noFill/>
                <a:prstDash val="solid"/>
                <a:miter/>
              </a:ln>
            </p:spPr>
            <p:txBody>
              <a:bodyPr rtlCol="0" anchor="ctr"/>
              <a:lstStyle/>
              <a:p>
                <a:endParaRPr lang="en-US" sz="1050"/>
              </a:p>
            </p:txBody>
          </p:sp>
          <p:sp>
            <p:nvSpPr>
              <p:cNvPr id="64" name="Freeform: Shape 63">
                <a:extLst>
                  <a:ext uri="{FF2B5EF4-FFF2-40B4-BE49-F238E27FC236}">
                    <a16:creationId xmlns:a16="http://schemas.microsoft.com/office/drawing/2014/main" id="{824B8AE0-5297-4E7B-A466-ADD163C6F2EA}"/>
                  </a:ext>
                </a:extLst>
              </p:cNvPr>
              <p:cNvSpPr/>
              <p:nvPr/>
            </p:nvSpPr>
            <p:spPr>
              <a:xfrm rot="-1800001">
                <a:off x="5866287" y="3000181"/>
                <a:ext cx="63150" cy="137159"/>
              </a:xfrm>
              <a:custGeom>
                <a:avLst/>
                <a:gdLst>
                  <a:gd name="connsiteX0" fmla="*/ 0 w 63150"/>
                  <a:gd name="connsiteY0" fmla="*/ 0 h 137159"/>
                  <a:gd name="connsiteX1" fmla="*/ 63151 w 63150"/>
                  <a:gd name="connsiteY1" fmla="*/ 0 h 137159"/>
                  <a:gd name="connsiteX2" fmla="*/ 63151 w 63150"/>
                  <a:gd name="connsiteY2" fmla="*/ 137160 h 137159"/>
                  <a:gd name="connsiteX3" fmla="*/ 0 w 63150"/>
                  <a:gd name="connsiteY3" fmla="*/ 137160 h 137159"/>
                </a:gdLst>
                <a:ahLst/>
                <a:cxnLst>
                  <a:cxn ang="0">
                    <a:pos x="connsiteX0" y="connsiteY0"/>
                  </a:cxn>
                  <a:cxn ang="0">
                    <a:pos x="connsiteX1" y="connsiteY1"/>
                  </a:cxn>
                  <a:cxn ang="0">
                    <a:pos x="connsiteX2" y="connsiteY2"/>
                  </a:cxn>
                  <a:cxn ang="0">
                    <a:pos x="connsiteX3" y="connsiteY3"/>
                  </a:cxn>
                </a:cxnLst>
                <a:rect l="l" t="t" r="r" b="b"/>
                <a:pathLst>
                  <a:path w="63150" h="137159">
                    <a:moveTo>
                      <a:pt x="0" y="0"/>
                    </a:moveTo>
                    <a:lnTo>
                      <a:pt x="63151" y="0"/>
                    </a:lnTo>
                    <a:lnTo>
                      <a:pt x="63151" y="137160"/>
                    </a:lnTo>
                    <a:lnTo>
                      <a:pt x="0" y="137160"/>
                    </a:lnTo>
                    <a:close/>
                  </a:path>
                </a:pathLst>
              </a:custGeom>
              <a:grpFill/>
              <a:ln w="9525" cap="flat">
                <a:noFill/>
                <a:prstDash val="solid"/>
                <a:miter/>
              </a:ln>
            </p:spPr>
            <p:txBody>
              <a:bodyPr rtlCol="0" anchor="ctr"/>
              <a:lstStyle/>
              <a:p>
                <a:endParaRPr lang="en-US" sz="1050"/>
              </a:p>
            </p:txBody>
          </p:sp>
        </p:grpSp>
      </p:grpSp>
      <p:sp>
        <p:nvSpPr>
          <p:cNvPr id="71" name="Content Placeholder 1">
            <a:extLst>
              <a:ext uri="{FF2B5EF4-FFF2-40B4-BE49-F238E27FC236}">
                <a16:creationId xmlns:a16="http://schemas.microsoft.com/office/drawing/2014/main" id="{D0963CF0-4066-4A95-9C89-F4A8ECE24D5D}"/>
              </a:ext>
            </a:extLst>
          </p:cNvPr>
          <p:cNvSpPr txBox="1">
            <a:spLocks/>
          </p:cNvSpPr>
          <p:nvPr/>
        </p:nvSpPr>
        <p:spPr bwMode="gray">
          <a:xfrm>
            <a:off x="6531743" y="2998939"/>
            <a:ext cx="2171671" cy="626145"/>
          </a:xfrm>
          <a:prstGeom prst="rect">
            <a:avLst/>
          </a:prstGeom>
        </p:spPr>
        <p:txBody>
          <a:bodyPr lIns="0" tIns="0" rIns="0" bIns="0"/>
          <a:lstStyle>
            <a:lvl1pPr marL="171450" indent="-171450" algn="l" defTabSz="1218987" rtl="0" eaLnBrk="1" latinLnBrk="0" hangingPunct="1">
              <a:lnSpc>
                <a:spcPct val="90000"/>
              </a:lnSpc>
              <a:spcBef>
                <a:spcPts val="1000"/>
              </a:spcBef>
              <a:buClrTx/>
              <a:buFont typeface="Arial" panose="020B0604020202020204" pitchFamily="34" charset="0"/>
              <a:buChar char="•"/>
              <a:defRPr sz="2000" kern="1200">
                <a:solidFill>
                  <a:schemeClr val="tx1"/>
                </a:solidFill>
                <a:latin typeface="Arial" pitchFamily="34" charset="0"/>
                <a:ea typeface="+mn-ea"/>
                <a:cs typeface="Arial" pitchFamily="34" charset="0"/>
              </a:defRPr>
            </a:lvl1pPr>
            <a:lvl2pPr marL="609493" indent="-228560" algn="l" defTabSz="1218987" rtl="0" eaLnBrk="1" latinLnBrk="0" hangingPunct="1">
              <a:lnSpc>
                <a:spcPct val="90000"/>
              </a:lnSpc>
              <a:spcBef>
                <a:spcPts val="500"/>
              </a:spcBef>
              <a:buClrTx/>
              <a:buFont typeface="Arial" pitchFamily="34" charset="0"/>
              <a:buChar char="–"/>
              <a:defRPr sz="1800" kern="1200">
                <a:solidFill>
                  <a:schemeClr val="tx1"/>
                </a:solidFill>
                <a:latin typeface="Arial" pitchFamily="34" charset="0"/>
                <a:ea typeface="+mn-ea"/>
                <a:cs typeface="Arial" pitchFamily="34" charset="0"/>
              </a:defRPr>
            </a:lvl2pPr>
            <a:lvl3pPr marL="835938"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147033" indent="-156606"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4pPr>
            <a:lvl5pPr marL="1445431"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endParaRPr lang="en-US" altLang="zh-CN" sz="2400" b="1" spc="-113" dirty="0">
              <a:solidFill>
                <a:srgbClr val="B281B0"/>
              </a:solidFill>
            </a:endParaRPr>
          </a:p>
          <a:p>
            <a:pPr marL="0" indent="0" algn="ctr">
              <a:buNone/>
            </a:pPr>
            <a:endParaRPr lang="en-US" sz="1500" dirty="0"/>
          </a:p>
        </p:txBody>
      </p:sp>
      <p:sp>
        <p:nvSpPr>
          <p:cNvPr id="66" name="Text Box 19">
            <a:extLst>
              <a:ext uri="{FF2B5EF4-FFF2-40B4-BE49-F238E27FC236}">
                <a16:creationId xmlns:a16="http://schemas.microsoft.com/office/drawing/2014/main" id="{25906EC0-5EBD-495A-8AC9-4969E733CB82}"/>
              </a:ext>
            </a:extLst>
          </p:cNvPr>
          <p:cNvSpPr txBox="1">
            <a:spLocks noChangeArrowheads="1"/>
          </p:cNvSpPr>
          <p:nvPr/>
        </p:nvSpPr>
        <p:spPr bwMode="auto">
          <a:xfrm>
            <a:off x="6504544" y="3733357"/>
            <a:ext cx="2226068" cy="461665"/>
          </a:xfrm>
          <a:prstGeom prst="rect">
            <a:avLst/>
          </a:prstGeom>
          <a:noFill/>
          <a:ln w="9525">
            <a:noFill/>
            <a:miter lim="800000"/>
            <a:headEnd/>
            <a:tailEnd/>
          </a:ln>
        </p:spPr>
        <p:txBody>
          <a:bodyPr wrap="square" lIns="0">
            <a:spAutoFit/>
          </a:bodyPr>
          <a:lstStyle/>
          <a:p>
            <a:pPr algn="ctr">
              <a:spcBef>
                <a:spcPts val="150"/>
              </a:spcBef>
            </a:pPr>
            <a:r>
              <a:rPr lang="en-US" sz="1200" dirty="0">
                <a:solidFill>
                  <a:schemeClr val="bg1"/>
                </a:solidFill>
                <a:latin typeface="Arial" pitchFamily="34" charset="0"/>
                <a:cs typeface="Arial" pitchFamily="34" charset="0"/>
              </a:rPr>
              <a:t>Helps understanding requirements more accurately</a:t>
            </a:r>
            <a:endParaRPr lang="en-US" sz="1200" dirty="0"/>
          </a:p>
        </p:txBody>
      </p:sp>
      <p:sp>
        <p:nvSpPr>
          <p:cNvPr id="72" name="Slide Number Placeholder 11">
            <a:extLst>
              <a:ext uri="{FF2B5EF4-FFF2-40B4-BE49-F238E27FC236}">
                <a16:creationId xmlns:a16="http://schemas.microsoft.com/office/drawing/2014/main" id="{8EC7EA01-2E38-455E-BA23-2A14B3DDE1E8}"/>
              </a:ext>
            </a:extLst>
          </p:cNvPr>
          <p:cNvSpPr txBox="1">
            <a:spLocks/>
          </p:cNvSpPr>
          <p:nvPr/>
        </p:nvSpPr>
        <p:spPr>
          <a:xfrm>
            <a:off x="8753338" y="4800600"/>
            <a:ext cx="329184" cy="116586"/>
          </a:xfrm>
          <a:prstGeom prst="rect">
            <a:avLst/>
          </a:prstGeom>
        </p:spPr>
        <p:txBody>
          <a:bodyPr vert="horz" lIns="0" tIns="0" rIns="0" bIns="0" rtlCol="0" anchor="ctr"/>
          <a:lstStyle>
            <a:defPPr>
              <a:defRPr lang="en-US"/>
            </a:defPPr>
            <a:lvl1pPr marL="0" algn="ctr" defTabSz="1218987" rtl="0" eaLnBrk="1" latinLnBrk="0" hangingPunct="1">
              <a:defRPr sz="1000" kern="1200">
                <a:solidFill>
                  <a:schemeClr val="bg1"/>
                </a:solidFill>
                <a:latin typeface="Arial" panose="020B0604020202020204" pitchFamily="34" charset="0"/>
                <a:ea typeface="+mn-ea"/>
                <a:cs typeface="Arial" panose="020B0604020202020204"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D22F896-40B5-4ADD-8801-0D06FADFA095}" type="slidenum">
              <a:rPr lang="en-US" sz="750"/>
              <a:pPr/>
              <a:t>6</a:t>
            </a:fld>
            <a:endParaRPr lang="en-US" sz="750" dirty="0"/>
          </a:p>
        </p:txBody>
      </p:sp>
      <p:sp>
        <p:nvSpPr>
          <p:cNvPr id="41" name="Content Placeholder 1">
            <a:extLst>
              <a:ext uri="{FF2B5EF4-FFF2-40B4-BE49-F238E27FC236}">
                <a16:creationId xmlns:a16="http://schemas.microsoft.com/office/drawing/2014/main" id="{A676BC5F-EFD1-4D69-BC57-B0B6F8661505}"/>
              </a:ext>
            </a:extLst>
          </p:cNvPr>
          <p:cNvSpPr txBox="1">
            <a:spLocks/>
          </p:cNvSpPr>
          <p:nvPr/>
        </p:nvSpPr>
        <p:spPr bwMode="gray">
          <a:xfrm>
            <a:off x="6504544" y="3001170"/>
            <a:ext cx="2171671" cy="626145"/>
          </a:xfrm>
          <a:prstGeom prst="rect">
            <a:avLst/>
          </a:prstGeom>
        </p:spPr>
        <p:txBody>
          <a:bodyPr lIns="0" tIns="0" rIns="0" bIns="0"/>
          <a:lstStyle>
            <a:lvl1pPr marL="171450" indent="-171450" algn="l" defTabSz="1218987" rtl="0" eaLnBrk="1" latinLnBrk="0" hangingPunct="1">
              <a:lnSpc>
                <a:spcPct val="90000"/>
              </a:lnSpc>
              <a:spcBef>
                <a:spcPts val="1000"/>
              </a:spcBef>
              <a:buClrTx/>
              <a:buFont typeface="Arial" panose="020B0604020202020204" pitchFamily="34" charset="0"/>
              <a:buChar char="•"/>
              <a:defRPr sz="2000" kern="1200">
                <a:solidFill>
                  <a:schemeClr val="tx1"/>
                </a:solidFill>
                <a:latin typeface="Arial" pitchFamily="34" charset="0"/>
                <a:ea typeface="+mn-ea"/>
                <a:cs typeface="Arial" pitchFamily="34" charset="0"/>
              </a:defRPr>
            </a:lvl1pPr>
            <a:lvl2pPr marL="609493" indent="-228560" algn="l" defTabSz="1218987" rtl="0" eaLnBrk="1" latinLnBrk="0" hangingPunct="1">
              <a:lnSpc>
                <a:spcPct val="90000"/>
              </a:lnSpc>
              <a:spcBef>
                <a:spcPts val="500"/>
              </a:spcBef>
              <a:buClrTx/>
              <a:buFont typeface="Arial" pitchFamily="34" charset="0"/>
              <a:buChar char="–"/>
              <a:defRPr sz="1800" kern="1200">
                <a:solidFill>
                  <a:schemeClr val="tx1"/>
                </a:solidFill>
                <a:latin typeface="Arial" pitchFamily="34" charset="0"/>
                <a:ea typeface="+mn-ea"/>
                <a:cs typeface="Arial" pitchFamily="34" charset="0"/>
              </a:defRPr>
            </a:lvl2pPr>
            <a:lvl3pPr marL="835938"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147033" indent="-156606"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4pPr>
            <a:lvl5pPr marL="1445431" indent="-150258" algn="l" defTabSz="1218987"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2400" b="1" spc="-113" dirty="0">
                <a:solidFill>
                  <a:srgbClr val="B281B0"/>
                </a:solidFill>
              </a:rPr>
              <a:t>Help understanding</a:t>
            </a:r>
            <a:endParaRPr lang="en-US" sz="1500" dirty="0"/>
          </a:p>
        </p:txBody>
      </p:sp>
      <p:sp>
        <p:nvSpPr>
          <p:cNvPr id="46" name="Rectangle 56" descr="BDD é um que envolve conjunto com BA’s/product Owners para descobrir e refinar requisitos usnado conversas de forma estruturadas sobre ">
            <a:extLst>
              <a:ext uri="{FF2B5EF4-FFF2-40B4-BE49-F238E27FC236}">
                <a16:creationId xmlns:a16="http://schemas.microsoft.com/office/drawing/2014/main" id="{EDC0BF42-0904-4FE7-9D81-CD09C382D604}"/>
              </a:ext>
              <a:ext uri="{C183D7F6-B498-43B3-948B-1728B52AA6E4}">
                <adec:decorative xmlns:adec="http://schemas.microsoft.com/office/drawing/2017/decorative" val="0"/>
              </a:ext>
            </a:extLst>
          </p:cNvPr>
          <p:cNvSpPr>
            <a:spLocks noChangeArrowheads="1"/>
          </p:cNvSpPr>
          <p:nvPr/>
        </p:nvSpPr>
        <p:spPr bwMode="auto">
          <a:xfrm>
            <a:off x="244706" y="1713344"/>
            <a:ext cx="2867467" cy="82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p>
            <a:pPr algn="ctr" defTabSz="913966">
              <a:lnSpc>
                <a:spcPct val="80000"/>
              </a:lnSpc>
              <a:buClrTx/>
              <a:defRPr/>
            </a:pPr>
            <a:r>
              <a:rPr lang="en-US" sz="1600" kern="1200" dirty="0">
                <a:solidFill>
                  <a:schemeClr val="bg1"/>
                </a:solidFill>
                <a:ea typeface="+mn-ea"/>
                <a:cs typeface="+mn-cs"/>
              </a:rPr>
              <a:t>BDD is a </a:t>
            </a:r>
            <a:r>
              <a:rPr lang="en-US" sz="1600" kern="1200" dirty="0">
                <a:solidFill>
                  <a:srgbClr val="FF99CC"/>
                </a:solidFill>
                <a:ea typeface="+mn-ea"/>
                <a:cs typeface="+mn-cs"/>
              </a:rPr>
              <a:t>collaborative process </a:t>
            </a:r>
            <a:r>
              <a:rPr lang="en-US" sz="1600" kern="1200" dirty="0">
                <a:solidFill>
                  <a:schemeClr val="bg1"/>
                </a:solidFill>
                <a:ea typeface="+mn-ea"/>
                <a:cs typeface="+mn-cs"/>
              </a:rPr>
              <a:t>that involves multiple team members working together with BA’s/product Owners to discover and refine requirements using structured conversations about usage examples and system behaviors</a:t>
            </a:r>
            <a:endParaRPr lang="en-US" sz="1600" b="1" kern="1200" dirty="0">
              <a:solidFill>
                <a:srgbClr val="FF99CC"/>
              </a:solidFill>
              <a:ea typeface="+mn-ea"/>
              <a:cs typeface="+mn-cs"/>
            </a:endParaRPr>
          </a:p>
        </p:txBody>
      </p:sp>
      <p:sp>
        <p:nvSpPr>
          <p:cNvPr id="47" name="TextBox 46">
            <a:extLst>
              <a:ext uri="{FF2B5EF4-FFF2-40B4-BE49-F238E27FC236}">
                <a16:creationId xmlns:a16="http://schemas.microsoft.com/office/drawing/2014/main" id="{A148C7FF-6945-40E2-AF84-4CEFECAF18D0}"/>
              </a:ext>
            </a:extLst>
          </p:cNvPr>
          <p:cNvSpPr txBox="1"/>
          <p:nvPr/>
        </p:nvSpPr>
        <p:spPr>
          <a:xfrm>
            <a:off x="497036" y="503761"/>
            <a:ext cx="2325958" cy="705822"/>
          </a:xfrm>
          <a:prstGeom prst="rect">
            <a:avLst/>
          </a:prstGeom>
          <a:noFill/>
        </p:spPr>
        <p:txBody>
          <a:bodyPr wrap="none" lIns="0" tIns="0" rIns="0" bIns="0" rtlCol="0">
            <a:noAutofit/>
          </a:bodyPr>
          <a:lstStyle/>
          <a:p>
            <a:pPr algn="ctr" defTabSz="913966">
              <a:buClrTx/>
              <a:defRPr/>
            </a:pPr>
            <a:r>
              <a:rPr lang="pt-BR" sz="4000" b="1" kern="1200" spc="-113" dirty="0" err="1">
                <a:solidFill>
                  <a:schemeClr val="bg1"/>
                </a:solidFill>
                <a:latin typeface="Arial" pitchFamily="34" charset="0"/>
                <a:ea typeface="+mn-ea"/>
                <a:cs typeface="Arial" pitchFamily="34" charset="0"/>
              </a:rPr>
              <a:t>What</a:t>
            </a:r>
            <a:r>
              <a:rPr lang="pt-BR" sz="4000" b="1" kern="1200" spc="-113" dirty="0">
                <a:solidFill>
                  <a:schemeClr val="bg1"/>
                </a:solidFill>
                <a:latin typeface="Arial" pitchFamily="34" charset="0"/>
                <a:ea typeface="+mn-ea"/>
                <a:cs typeface="Arial" pitchFamily="34" charset="0"/>
              </a:rPr>
              <a:t> </a:t>
            </a:r>
            <a:r>
              <a:rPr lang="pt-BR" sz="4000" b="1" kern="1200" spc="-113" dirty="0" err="1">
                <a:solidFill>
                  <a:schemeClr val="bg1"/>
                </a:solidFill>
                <a:latin typeface="Arial" pitchFamily="34" charset="0"/>
                <a:ea typeface="+mn-ea"/>
                <a:cs typeface="Arial" pitchFamily="34" charset="0"/>
              </a:rPr>
              <a:t>is</a:t>
            </a:r>
            <a:r>
              <a:rPr lang="pt-BR" sz="4000" b="1" kern="1200" spc="-113" dirty="0">
                <a:solidFill>
                  <a:schemeClr val="bg1"/>
                </a:solidFill>
                <a:latin typeface="Arial" pitchFamily="34" charset="0"/>
                <a:ea typeface="+mn-ea"/>
                <a:cs typeface="Arial" pitchFamily="34" charset="0"/>
              </a:rPr>
              <a:t> BDD</a:t>
            </a:r>
            <a:endParaRPr lang="en-US" sz="4000" b="1" kern="1200" spc="-113"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2849259923"/>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箭头连接符 14" descr="Timeline arrow"/>
          <p:cNvCxnSpPr/>
          <p:nvPr/>
        </p:nvCxnSpPr>
        <p:spPr bwMode="auto">
          <a:xfrm flipV="1">
            <a:off x="2158067" y="2725123"/>
            <a:ext cx="5649012" cy="8097"/>
          </a:xfrm>
          <a:prstGeom prst="straightConnector1">
            <a:avLst/>
          </a:prstGeom>
          <a:solidFill>
            <a:schemeClr val="accent1"/>
          </a:solidFill>
          <a:ln w="1905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文本框 86">
            <a:extLst>
              <a:ext uri="{C183D7F6-B498-43B3-948B-1728B52AA6E4}">
                <adec:decorative xmlns:adec="http://schemas.microsoft.com/office/drawing/2017/decorative" val="1"/>
              </a:ext>
            </a:extLst>
          </p:cNvPr>
          <p:cNvSpPr txBox="1"/>
          <p:nvPr/>
        </p:nvSpPr>
        <p:spPr>
          <a:xfrm>
            <a:off x="1152694" y="2729171"/>
            <a:ext cx="1004341" cy="253916"/>
          </a:xfrm>
          <a:prstGeom prst="rect">
            <a:avLst/>
          </a:prstGeom>
          <a:noFill/>
          <a:ln>
            <a:solidFill>
              <a:srgbClr val="F26A52"/>
            </a:solidFill>
          </a:ln>
        </p:spPr>
        <p:txBody>
          <a:bodyPr wrap="square" rtlCol="0">
            <a:spAutoFit/>
          </a:bodyPr>
          <a:lstStyle/>
          <a:p>
            <a:pPr algn="ctr" defTabSz="685595">
              <a:defRPr/>
            </a:pPr>
            <a:r>
              <a:rPr lang="pt-BR" altLang="zh-CN" sz="1050" b="1" dirty="0">
                <a:solidFill>
                  <a:prstClr val="white"/>
                </a:solidFill>
                <a:latin typeface="+mj-lt"/>
                <a:ea typeface="等线" panose="02010600030101010101" pitchFamily="2" charset="-122"/>
              </a:rPr>
              <a:t>1</a:t>
            </a:r>
            <a:r>
              <a:rPr lang="en-US" altLang="zh-CN" sz="1050" b="1" dirty="0">
                <a:solidFill>
                  <a:prstClr val="white"/>
                </a:solidFill>
                <a:latin typeface="+mj-lt"/>
                <a:ea typeface="等线" panose="02010600030101010101" pitchFamily="2" charset="-122"/>
              </a:rPr>
              <a:t>960 </a:t>
            </a:r>
            <a:endParaRPr lang="zh-CN" altLang="en-US" sz="1050" b="1" dirty="0">
              <a:solidFill>
                <a:prstClr val="white"/>
              </a:solidFill>
              <a:latin typeface="+mj-lt"/>
              <a:ea typeface="等线" panose="02010600030101010101" pitchFamily="2" charset="-122"/>
            </a:endParaRPr>
          </a:p>
        </p:txBody>
      </p:sp>
      <p:sp>
        <p:nvSpPr>
          <p:cNvPr id="90" name="文本框 89"/>
          <p:cNvSpPr txBox="1"/>
          <p:nvPr/>
        </p:nvSpPr>
        <p:spPr>
          <a:xfrm>
            <a:off x="7098228" y="2406031"/>
            <a:ext cx="947491" cy="253916"/>
          </a:xfrm>
          <a:prstGeom prst="rect">
            <a:avLst/>
          </a:prstGeom>
          <a:noFill/>
        </p:spPr>
        <p:txBody>
          <a:bodyPr wrap="square" rtlCol="0">
            <a:spAutoFit/>
          </a:bodyPr>
          <a:lstStyle/>
          <a:p>
            <a:pPr algn="ctr" defTabSz="685595">
              <a:defRPr/>
            </a:pPr>
            <a:r>
              <a:rPr lang="en-US" altLang="zh-CN" sz="1050" b="1" dirty="0">
                <a:solidFill>
                  <a:schemeClr val="bg1"/>
                </a:solidFill>
                <a:latin typeface="+mj-lt"/>
                <a:ea typeface="等线" panose="02010600030101010101" pitchFamily="2" charset="-122"/>
              </a:rPr>
              <a:t>Nowadays</a:t>
            </a:r>
            <a:endParaRPr lang="zh-CN" altLang="en-US" sz="1050" b="1" dirty="0">
              <a:solidFill>
                <a:schemeClr val="bg1"/>
              </a:solidFill>
              <a:latin typeface="+mj-lt"/>
              <a:ea typeface="等线" panose="02010600030101010101" pitchFamily="2" charset="-122"/>
            </a:endParaRPr>
          </a:p>
        </p:txBody>
      </p:sp>
      <p:sp>
        <p:nvSpPr>
          <p:cNvPr id="8" name="Title 7">
            <a:extLst>
              <a:ext uri="{FF2B5EF4-FFF2-40B4-BE49-F238E27FC236}">
                <a16:creationId xmlns:a16="http://schemas.microsoft.com/office/drawing/2014/main" id="{A3947065-E1FA-4C6C-A139-DF9571E226D1}"/>
              </a:ext>
            </a:extLst>
          </p:cNvPr>
          <p:cNvSpPr>
            <a:spLocks noGrp="1"/>
          </p:cNvSpPr>
          <p:nvPr>
            <p:ph type="title"/>
          </p:nvPr>
        </p:nvSpPr>
        <p:spPr/>
        <p:txBody>
          <a:bodyPr/>
          <a:lstStyle/>
          <a:p>
            <a:r>
              <a:rPr lang="en-US" dirty="0"/>
              <a:t>BDD Timeline</a:t>
            </a:r>
          </a:p>
        </p:txBody>
      </p:sp>
      <p:sp>
        <p:nvSpPr>
          <p:cNvPr id="103" name="Rectangle 25"/>
          <p:cNvSpPr>
            <a:spLocks noChangeArrowheads="1"/>
          </p:cNvSpPr>
          <p:nvPr/>
        </p:nvSpPr>
        <p:spPr bwMode="auto">
          <a:xfrm>
            <a:off x="2496488" y="1384011"/>
            <a:ext cx="1983387" cy="6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defTabSz="914126" fontAlgn="base">
              <a:spcBef>
                <a:spcPct val="0"/>
              </a:spcBef>
              <a:spcAft>
                <a:spcPct val="0"/>
              </a:spcAft>
              <a:defRPr/>
            </a:pPr>
            <a:r>
              <a:rPr lang="en-US" altLang="zh-CN" sz="900" dirty="0">
                <a:solidFill>
                  <a:srgbClr val="FFFFFF"/>
                </a:solidFill>
                <a:latin typeface="+mj-lt"/>
                <a:ea typeface="微软雅黑" panose="020B0503020204020204" pitchFamily="34" charset="-122"/>
                <a:cs typeface="Arial" panose="020B0604020202020204" pitchFamily="34" charset="0"/>
                <a:sym typeface="微软雅黑" panose="020B0503020204020204" pitchFamily="34" charset="-122"/>
              </a:rPr>
              <a:t>Kent Back. TDD focuses on driving the development of the individual functions in the code</a:t>
            </a:r>
            <a:endParaRPr lang="en-US" altLang="en-US" sz="750" dirty="0">
              <a:solidFill>
                <a:srgbClr val="FFFFFF"/>
              </a:solidFill>
              <a:latin typeface="+mj-lt"/>
              <a:ea typeface="微软雅黑" panose="020B0503020204020204" pitchFamily="34" charset="-122"/>
              <a:sym typeface="微软雅黑" panose="020B0503020204020204" pitchFamily="34" charset="-122"/>
            </a:endParaRPr>
          </a:p>
        </p:txBody>
      </p:sp>
      <p:grpSp>
        <p:nvGrpSpPr>
          <p:cNvPr id="2" name="Group 1" descr="Timeline point 1">
            <a:extLst>
              <a:ext uri="{FF2B5EF4-FFF2-40B4-BE49-F238E27FC236}">
                <a16:creationId xmlns:a16="http://schemas.microsoft.com/office/drawing/2014/main" id="{2CE9C7DD-B778-467E-9FD2-715BC31BE6F9}"/>
              </a:ext>
            </a:extLst>
          </p:cNvPr>
          <p:cNvGrpSpPr/>
          <p:nvPr/>
        </p:nvGrpSpPr>
        <p:grpSpPr>
          <a:xfrm>
            <a:off x="1428524" y="3010114"/>
            <a:ext cx="835187" cy="530925"/>
            <a:chOff x="1275494" y="3696935"/>
            <a:chExt cx="1113582" cy="707900"/>
          </a:xfrm>
        </p:grpSpPr>
        <p:cxnSp>
          <p:nvCxnSpPr>
            <p:cNvPr id="72" name="直接连接符 71"/>
            <p:cNvCxnSpPr/>
            <p:nvPr/>
          </p:nvCxnSpPr>
          <p:spPr bwMode="auto">
            <a:xfrm flipH="1" flipV="1">
              <a:off x="1451896" y="3696935"/>
              <a:ext cx="6380" cy="70790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a:extLst>
                <a:ext uri="{FF2B5EF4-FFF2-40B4-BE49-F238E27FC236}">
                  <a16:creationId xmlns:a16="http://schemas.microsoft.com/office/drawing/2014/main" id="{F3A2DF6A-040E-4A5B-9DCC-FEDF99D49742}"/>
                </a:ext>
              </a:extLst>
            </p:cNvPr>
            <p:cNvCxnSpPr>
              <a:cxnSpLocks/>
            </p:cNvCxnSpPr>
            <p:nvPr/>
          </p:nvCxnSpPr>
          <p:spPr>
            <a:xfrm>
              <a:off x="1275494" y="4404835"/>
              <a:ext cx="111358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Rectangle 25">
            <a:extLst>
              <a:ext uri="{FF2B5EF4-FFF2-40B4-BE49-F238E27FC236}">
                <a16:creationId xmlns:a16="http://schemas.microsoft.com/office/drawing/2014/main" id="{E18D2B22-A9F0-48C5-8C49-2EEA5DCBC68C}"/>
              </a:ext>
            </a:extLst>
          </p:cNvPr>
          <p:cNvSpPr>
            <a:spLocks noChangeArrowheads="1"/>
          </p:cNvSpPr>
          <p:nvPr/>
        </p:nvSpPr>
        <p:spPr bwMode="auto">
          <a:xfrm>
            <a:off x="5759196" y="1464535"/>
            <a:ext cx="2405921" cy="6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defTabSz="914126" fontAlgn="base">
              <a:spcBef>
                <a:spcPct val="0"/>
              </a:spcBef>
              <a:spcAft>
                <a:spcPct val="0"/>
              </a:spcAft>
              <a:defRPr/>
            </a:pPr>
            <a:r>
              <a:rPr lang="en-US" altLang="zh-CN" sz="900" dirty="0">
                <a:solidFill>
                  <a:srgbClr val="FFFFFF"/>
                </a:solidFill>
                <a:latin typeface="+mj-lt"/>
                <a:ea typeface="微软雅黑" panose="020B0503020204020204" pitchFamily="34" charset="-122"/>
                <a:cs typeface="Arial" panose="020B0604020202020204" pitchFamily="34" charset="0"/>
                <a:sym typeface="微软雅黑" panose="020B0503020204020204" pitchFamily="34" charset="-122"/>
              </a:rPr>
              <a:t>Thinking in terms of what the class is supposed to do, rather than what method or function is being tested, it's easier to keep your efforts focused on the underlying business requirements.</a:t>
            </a:r>
            <a:endParaRPr lang="pt-BR" altLang="zh-CN" sz="900" dirty="0">
              <a:solidFill>
                <a:srgbClr val="FFFFFF"/>
              </a:solidFill>
              <a:latin typeface="+mj-lt"/>
              <a:ea typeface="微软雅黑" panose="020B0503020204020204" pitchFamily="34" charset="-122"/>
              <a:cs typeface="Arial" panose="020B0604020202020204" pitchFamily="34" charset="0"/>
              <a:sym typeface="微软雅黑" panose="020B0503020204020204" pitchFamily="34" charset="-122"/>
            </a:endParaRPr>
          </a:p>
        </p:txBody>
      </p:sp>
      <p:grpSp>
        <p:nvGrpSpPr>
          <p:cNvPr id="4" name="Group 3" descr="Timeline point 3">
            <a:extLst>
              <a:ext uri="{FF2B5EF4-FFF2-40B4-BE49-F238E27FC236}">
                <a16:creationId xmlns:a16="http://schemas.microsoft.com/office/drawing/2014/main" id="{DBC3FFEB-F807-4737-B94E-6BD370EB0C21}"/>
              </a:ext>
            </a:extLst>
          </p:cNvPr>
          <p:cNvGrpSpPr/>
          <p:nvPr/>
        </p:nvGrpSpPr>
        <p:grpSpPr>
          <a:xfrm flipV="1">
            <a:off x="6466942" y="2194386"/>
            <a:ext cx="835187" cy="530924"/>
            <a:chOff x="3445205" y="3696935"/>
            <a:chExt cx="1113582" cy="707900"/>
          </a:xfrm>
        </p:grpSpPr>
        <p:cxnSp>
          <p:nvCxnSpPr>
            <p:cNvPr id="55" name="直接连接符 71">
              <a:extLst>
                <a:ext uri="{FF2B5EF4-FFF2-40B4-BE49-F238E27FC236}">
                  <a16:creationId xmlns:a16="http://schemas.microsoft.com/office/drawing/2014/main" id="{45DC1374-EB0C-4BF4-9BF0-727AD13A5F3A}"/>
                </a:ext>
              </a:extLst>
            </p:cNvPr>
            <p:cNvCxnSpPr/>
            <p:nvPr/>
          </p:nvCxnSpPr>
          <p:spPr bwMode="auto">
            <a:xfrm flipH="1" flipV="1">
              <a:off x="3621607" y="3696935"/>
              <a:ext cx="6380" cy="70790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7A3145B8-530F-4041-B08E-59BA3BD76841}"/>
                </a:ext>
              </a:extLst>
            </p:cNvPr>
            <p:cNvCxnSpPr>
              <a:cxnSpLocks/>
            </p:cNvCxnSpPr>
            <p:nvPr/>
          </p:nvCxnSpPr>
          <p:spPr>
            <a:xfrm>
              <a:off x="3445205" y="4404835"/>
              <a:ext cx="111358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2" name="Rectangle 40"/>
          <p:cNvSpPr>
            <a:spLocks noChangeArrowheads="1"/>
          </p:cNvSpPr>
          <p:nvPr/>
        </p:nvSpPr>
        <p:spPr bwMode="auto">
          <a:xfrm>
            <a:off x="4177716" y="3447581"/>
            <a:ext cx="1469499" cy="56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defTabSz="914126" fontAlgn="base">
              <a:spcBef>
                <a:spcPct val="0"/>
              </a:spcBef>
              <a:spcAft>
                <a:spcPct val="0"/>
              </a:spcAft>
              <a:defRPr/>
            </a:pPr>
            <a:r>
              <a:rPr lang="en-US" altLang="en-US" sz="900" dirty="0">
                <a:solidFill>
                  <a:srgbClr val="FFFFFF"/>
                </a:solidFill>
                <a:latin typeface="+mj-lt"/>
                <a:ea typeface="微软雅黑" panose="020B0503020204020204" pitchFamily="34" charset="-122"/>
                <a:sym typeface="微软雅黑" panose="020B0503020204020204" pitchFamily="34" charset="-122"/>
              </a:rPr>
              <a:t>BDD was invented in 2003 as an easier way to practice TDD.</a:t>
            </a:r>
            <a:endParaRPr lang="pt-BR" altLang="en-US" sz="900" dirty="0">
              <a:solidFill>
                <a:srgbClr val="FFFFFF"/>
              </a:solidFill>
              <a:latin typeface="+mj-lt"/>
              <a:ea typeface="微软雅黑" panose="020B0503020204020204" pitchFamily="34" charset="-122"/>
              <a:sym typeface="微软雅黑" panose="020B0503020204020204" pitchFamily="34" charset="-122"/>
            </a:endParaRPr>
          </a:p>
        </p:txBody>
      </p:sp>
      <p:grpSp>
        <p:nvGrpSpPr>
          <p:cNvPr id="3" name="Group 2" descr="Timeline point 2">
            <a:extLst>
              <a:ext uri="{FF2B5EF4-FFF2-40B4-BE49-F238E27FC236}">
                <a16:creationId xmlns:a16="http://schemas.microsoft.com/office/drawing/2014/main" id="{D78440CE-DFC3-48B1-A79A-BECE757B6192}"/>
              </a:ext>
            </a:extLst>
          </p:cNvPr>
          <p:cNvGrpSpPr/>
          <p:nvPr/>
        </p:nvGrpSpPr>
        <p:grpSpPr>
          <a:xfrm flipV="1">
            <a:off x="4310178" y="2758862"/>
            <a:ext cx="1204577" cy="435125"/>
            <a:chOff x="2401983" y="2989038"/>
            <a:chExt cx="1113582" cy="707900"/>
          </a:xfrm>
        </p:grpSpPr>
        <p:cxnSp>
          <p:nvCxnSpPr>
            <p:cNvPr id="86" name="直接连接符 71">
              <a:extLst>
                <a:ext uri="{FF2B5EF4-FFF2-40B4-BE49-F238E27FC236}">
                  <a16:creationId xmlns:a16="http://schemas.microsoft.com/office/drawing/2014/main" id="{73804912-246B-4337-BA0F-F57244A6AF41}"/>
                </a:ext>
              </a:extLst>
            </p:cNvPr>
            <p:cNvCxnSpPr>
              <a:cxnSpLocks/>
            </p:cNvCxnSpPr>
            <p:nvPr/>
          </p:nvCxnSpPr>
          <p:spPr bwMode="auto">
            <a:xfrm flipH="1" flipV="1">
              <a:off x="2579759" y="2989038"/>
              <a:ext cx="6380" cy="70790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95">
              <a:extLst>
                <a:ext uri="{FF2B5EF4-FFF2-40B4-BE49-F238E27FC236}">
                  <a16:creationId xmlns:a16="http://schemas.microsoft.com/office/drawing/2014/main" id="{80783929-9A20-4EA4-A765-6336CE981AFA}"/>
                </a:ext>
              </a:extLst>
            </p:cNvPr>
            <p:cNvCxnSpPr>
              <a:cxnSpLocks/>
            </p:cNvCxnSpPr>
            <p:nvPr/>
          </p:nvCxnSpPr>
          <p:spPr>
            <a:xfrm>
              <a:off x="2401983" y="2989562"/>
              <a:ext cx="111358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Slide Number Placeholder 11">
            <a:extLst>
              <a:ext uri="{FF2B5EF4-FFF2-40B4-BE49-F238E27FC236}">
                <a16:creationId xmlns:a16="http://schemas.microsoft.com/office/drawing/2014/main" id="{5713EF04-3CED-4DBC-B0B9-910E1F4AF1BE}"/>
              </a:ext>
            </a:extLst>
          </p:cNvPr>
          <p:cNvSpPr txBox="1">
            <a:spLocks/>
          </p:cNvSpPr>
          <p:nvPr/>
        </p:nvSpPr>
        <p:spPr>
          <a:xfrm>
            <a:off x="8753338" y="4800600"/>
            <a:ext cx="329184" cy="116586"/>
          </a:xfrm>
          <a:prstGeom prst="rect">
            <a:avLst/>
          </a:prstGeom>
        </p:spPr>
        <p:txBody>
          <a:bodyPr vert="horz" lIns="0" tIns="0" rIns="0" bIns="0" rtlCol="0" anchor="ctr"/>
          <a:lstStyle>
            <a:defPPr>
              <a:defRPr lang="en-US"/>
            </a:defPPr>
            <a:lvl1pPr marL="0" algn="ctr" defTabSz="1218987" rtl="0" eaLnBrk="1" latinLnBrk="0" hangingPunct="1">
              <a:defRPr sz="1000" kern="1200">
                <a:solidFill>
                  <a:schemeClr val="bg1"/>
                </a:solidFill>
                <a:latin typeface="Arial" panose="020B0604020202020204" pitchFamily="34" charset="0"/>
                <a:ea typeface="+mn-ea"/>
                <a:cs typeface="Arial" panose="020B0604020202020204" pitchFamily="34" charset="0"/>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D22F896-40B5-4ADD-8801-0D06FADFA095}" type="slidenum">
              <a:rPr lang="en-US" sz="750"/>
              <a:pPr/>
              <a:t>7</a:t>
            </a:fld>
            <a:endParaRPr lang="en-US" sz="750" dirty="0"/>
          </a:p>
        </p:txBody>
      </p:sp>
      <p:grpSp>
        <p:nvGrpSpPr>
          <p:cNvPr id="57" name="Group 56" descr="Timeline point 1">
            <a:extLst>
              <a:ext uri="{FF2B5EF4-FFF2-40B4-BE49-F238E27FC236}">
                <a16:creationId xmlns:a16="http://schemas.microsoft.com/office/drawing/2014/main" id="{3DB14A67-DD29-4A3A-B998-8E07376F1C3A}"/>
              </a:ext>
            </a:extLst>
          </p:cNvPr>
          <p:cNvGrpSpPr/>
          <p:nvPr/>
        </p:nvGrpSpPr>
        <p:grpSpPr>
          <a:xfrm>
            <a:off x="2953291" y="2205538"/>
            <a:ext cx="835187" cy="530925"/>
            <a:chOff x="1275494" y="3696935"/>
            <a:chExt cx="1113582" cy="707900"/>
          </a:xfrm>
        </p:grpSpPr>
        <p:cxnSp>
          <p:nvCxnSpPr>
            <p:cNvPr id="58" name="直接连接符 71">
              <a:extLst>
                <a:ext uri="{FF2B5EF4-FFF2-40B4-BE49-F238E27FC236}">
                  <a16:creationId xmlns:a16="http://schemas.microsoft.com/office/drawing/2014/main" id="{74539F4D-CDFD-4DBB-87B0-2533BC7478A4}"/>
                </a:ext>
              </a:extLst>
            </p:cNvPr>
            <p:cNvCxnSpPr/>
            <p:nvPr/>
          </p:nvCxnSpPr>
          <p:spPr bwMode="auto">
            <a:xfrm flipH="1" flipV="1">
              <a:off x="1451896" y="3696935"/>
              <a:ext cx="6380" cy="70790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a:extLst>
                <a:ext uri="{FF2B5EF4-FFF2-40B4-BE49-F238E27FC236}">
                  <a16:creationId xmlns:a16="http://schemas.microsoft.com/office/drawing/2014/main" id="{4D3C02D7-67E1-4B47-808D-F7E6E1CD5A51}"/>
                </a:ext>
              </a:extLst>
            </p:cNvPr>
            <p:cNvCxnSpPr>
              <a:cxnSpLocks/>
            </p:cNvCxnSpPr>
            <p:nvPr/>
          </p:nvCxnSpPr>
          <p:spPr>
            <a:xfrm>
              <a:off x="1275494" y="4404835"/>
              <a:ext cx="111358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文本框 86">
            <a:extLst>
              <a:ext uri="{FF2B5EF4-FFF2-40B4-BE49-F238E27FC236}">
                <a16:creationId xmlns:a16="http://schemas.microsoft.com/office/drawing/2014/main" id="{6BFA0B9E-8F9D-4F1A-9F93-FF67FDB648C0}"/>
              </a:ext>
              <a:ext uri="{C183D7F6-B498-43B3-948B-1728B52AA6E4}">
                <adec:decorative xmlns:adec="http://schemas.microsoft.com/office/drawing/2017/decorative" val="1"/>
              </a:ext>
            </a:extLst>
          </p:cNvPr>
          <p:cNvSpPr txBox="1"/>
          <p:nvPr/>
        </p:nvSpPr>
        <p:spPr>
          <a:xfrm>
            <a:off x="2798631" y="1948193"/>
            <a:ext cx="1004341" cy="253916"/>
          </a:xfrm>
          <a:prstGeom prst="rect">
            <a:avLst/>
          </a:prstGeom>
          <a:noFill/>
          <a:ln>
            <a:solidFill>
              <a:srgbClr val="F26A52"/>
            </a:solidFill>
          </a:ln>
        </p:spPr>
        <p:txBody>
          <a:bodyPr wrap="square" rtlCol="0">
            <a:spAutoFit/>
          </a:bodyPr>
          <a:lstStyle/>
          <a:p>
            <a:pPr algn="ctr" defTabSz="685595">
              <a:defRPr/>
            </a:pPr>
            <a:r>
              <a:rPr lang="pt-BR" altLang="zh-CN" sz="1050" b="1" dirty="0">
                <a:solidFill>
                  <a:prstClr val="white"/>
                </a:solidFill>
                <a:latin typeface="+mj-lt"/>
                <a:ea typeface="等线" panose="02010600030101010101" pitchFamily="2" charset="-122"/>
              </a:rPr>
              <a:t>1</a:t>
            </a:r>
            <a:r>
              <a:rPr lang="en-US" altLang="zh-CN" sz="1050" b="1" dirty="0">
                <a:solidFill>
                  <a:prstClr val="white"/>
                </a:solidFill>
                <a:latin typeface="+mj-lt"/>
                <a:ea typeface="等线" panose="02010600030101010101" pitchFamily="2" charset="-122"/>
              </a:rPr>
              <a:t>960- 2000</a:t>
            </a:r>
            <a:endParaRPr lang="zh-CN" altLang="en-US" sz="1050" b="1" dirty="0">
              <a:solidFill>
                <a:prstClr val="white"/>
              </a:solidFill>
              <a:latin typeface="+mj-lt"/>
              <a:ea typeface="等线" panose="02010600030101010101" pitchFamily="2" charset="-122"/>
            </a:endParaRPr>
          </a:p>
        </p:txBody>
      </p:sp>
      <p:sp>
        <p:nvSpPr>
          <p:cNvPr id="61" name="Rectangle 25">
            <a:extLst>
              <a:ext uri="{FF2B5EF4-FFF2-40B4-BE49-F238E27FC236}">
                <a16:creationId xmlns:a16="http://schemas.microsoft.com/office/drawing/2014/main" id="{04EFFA77-ACD9-4135-AF63-6E73D57A64C4}"/>
              </a:ext>
            </a:extLst>
          </p:cNvPr>
          <p:cNvSpPr>
            <a:spLocks noChangeArrowheads="1"/>
          </p:cNvSpPr>
          <p:nvPr/>
        </p:nvSpPr>
        <p:spPr bwMode="auto">
          <a:xfrm>
            <a:off x="815244" y="3644679"/>
            <a:ext cx="1983387" cy="6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defTabSz="914126" fontAlgn="base">
              <a:spcBef>
                <a:spcPct val="0"/>
              </a:spcBef>
              <a:spcAft>
                <a:spcPct val="0"/>
              </a:spcAft>
              <a:defRPr/>
            </a:pPr>
            <a:r>
              <a:rPr lang="en-US" altLang="zh-CN" sz="900" dirty="0">
                <a:solidFill>
                  <a:srgbClr val="FFFFFF"/>
                </a:solidFill>
                <a:latin typeface="+mj-lt"/>
                <a:ea typeface="微软雅黑" panose="020B0503020204020204" pitchFamily="34" charset="-122"/>
                <a:cs typeface="Arial" panose="020B0604020202020204" pitchFamily="34" charset="0"/>
                <a:sym typeface="微软雅黑" panose="020B0503020204020204" pitchFamily="34" charset="-122"/>
              </a:rPr>
              <a:t>Witnessed some projects that used something like TDD</a:t>
            </a:r>
            <a:endParaRPr lang="en-US" altLang="en-US" sz="750" dirty="0">
              <a:solidFill>
                <a:srgbClr val="FFFFFF"/>
              </a:solidFill>
              <a:latin typeface="+mj-lt"/>
              <a:ea typeface="微软雅黑" panose="020B0503020204020204" pitchFamily="34" charset="-122"/>
              <a:sym typeface="微软雅黑" panose="020B0503020204020204" pitchFamily="34" charset="-122"/>
            </a:endParaRPr>
          </a:p>
        </p:txBody>
      </p:sp>
      <p:sp>
        <p:nvSpPr>
          <p:cNvPr id="65" name="文本框 86">
            <a:extLst>
              <a:ext uri="{FF2B5EF4-FFF2-40B4-BE49-F238E27FC236}">
                <a16:creationId xmlns:a16="http://schemas.microsoft.com/office/drawing/2014/main" id="{19D7B0DE-829B-4F67-9D24-773E96B18CCF}"/>
              </a:ext>
              <a:ext uri="{C183D7F6-B498-43B3-948B-1728B52AA6E4}">
                <adec:decorative xmlns:adec="http://schemas.microsoft.com/office/drawing/2017/decorative" val="1"/>
              </a:ext>
            </a:extLst>
          </p:cNvPr>
          <p:cNvSpPr txBox="1"/>
          <p:nvPr/>
        </p:nvSpPr>
        <p:spPr>
          <a:xfrm>
            <a:off x="4410294" y="3193665"/>
            <a:ext cx="1004341" cy="253916"/>
          </a:xfrm>
          <a:prstGeom prst="rect">
            <a:avLst/>
          </a:prstGeom>
          <a:noFill/>
          <a:ln>
            <a:solidFill>
              <a:srgbClr val="F26A52"/>
            </a:solidFill>
          </a:ln>
        </p:spPr>
        <p:txBody>
          <a:bodyPr wrap="square" rtlCol="0">
            <a:spAutoFit/>
          </a:bodyPr>
          <a:lstStyle/>
          <a:p>
            <a:pPr algn="ctr" defTabSz="685595">
              <a:defRPr/>
            </a:pPr>
            <a:r>
              <a:rPr lang="pt-BR" altLang="zh-CN" sz="1050" b="1" dirty="0">
                <a:solidFill>
                  <a:prstClr val="white"/>
                </a:solidFill>
                <a:latin typeface="+mj-lt"/>
                <a:ea typeface="等线" panose="02010600030101010101" pitchFamily="2" charset="-122"/>
              </a:rPr>
              <a:t>2003</a:t>
            </a:r>
            <a:endParaRPr lang="zh-CN" altLang="en-US" sz="1050" b="1" dirty="0">
              <a:solidFill>
                <a:prstClr val="white"/>
              </a:solidFill>
              <a:latin typeface="+mj-lt"/>
              <a:ea typeface="等线" panose="02010600030101010101" pitchFamily="2" charset="-122"/>
            </a:endParaRPr>
          </a:p>
        </p:txBody>
      </p:sp>
    </p:spTree>
    <p:extLst>
      <p:ext uri="{BB962C8B-B14F-4D97-AF65-F5344CB8AC3E}">
        <p14:creationId xmlns:p14="http://schemas.microsoft.com/office/powerpoint/2010/main" val="380072332"/>
      </p:ext>
    </p:extLst>
  </p:cSld>
  <p:clrMapOvr>
    <a:masterClrMapping/>
  </p:clrMapOvr>
  <mc:AlternateContent xmlns:mc="http://schemas.openxmlformats.org/markup-compatibility/2006">
    <mc:Choice xmlns:p14="http://schemas.microsoft.com/office/powerpoint/2010/main" Requires="p14">
      <p:transition spd="slow" p14:dur="86399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grpSp>
        <p:nvGrpSpPr>
          <p:cNvPr id="321" name="Google Shape;321;p39"/>
          <p:cNvGrpSpPr/>
          <p:nvPr/>
        </p:nvGrpSpPr>
        <p:grpSpPr>
          <a:xfrm>
            <a:off x="6551282" y="2257449"/>
            <a:ext cx="2163455" cy="1077859"/>
            <a:chOff x="-8" y="-38100"/>
            <a:chExt cx="5769211" cy="2874293"/>
          </a:xfrm>
        </p:grpSpPr>
        <p:sp>
          <p:nvSpPr>
            <p:cNvPr id="322" name="Google Shape;322;p39"/>
            <p:cNvSpPr txBox="1"/>
            <p:nvPr/>
          </p:nvSpPr>
          <p:spPr>
            <a:xfrm>
              <a:off x="-8" y="-38100"/>
              <a:ext cx="5313713" cy="2874293"/>
            </a:xfrm>
            <a:prstGeom prst="rect">
              <a:avLst/>
            </a:prstGeom>
            <a:noFill/>
            <a:ln>
              <a:noFill/>
            </a:ln>
          </p:spPr>
          <p:txBody>
            <a:bodyPr spcFirstLastPara="1" wrap="square" lIns="0" tIns="0" rIns="0" bIns="0" anchor="t" anchorCtr="0">
              <a:spAutoFit/>
            </a:bodyPr>
            <a:lstStyle/>
            <a:p>
              <a:pPr marL="0" marR="0" lvl="0" indent="0" algn="l" rtl="0">
                <a:lnSpc>
                  <a:spcPct val="155500"/>
                </a:lnSpc>
                <a:spcBef>
                  <a:spcPts val="0"/>
                </a:spcBef>
                <a:spcAft>
                  <a:spcPts val="0"/>
                </a:spcAft>
                <a:buNone/>
              </a:pPr>
              <a:endParaRPr sz="900" b="0" i="0" u="none" strike="noStrike" cap="none" dirty="0">
                <a:solidFill>
                  <a:schemeClr val="dk1"/>
                </a:solidFill>
                <a:latin typeface="Calibri"/>
                <a:ea typeface="Calibri"/>
                <a:cs typeface="Calibri"/>
                <a:sym typeface="Calibri"/>
              </a:endParaRPr>
            </a:p>
            <a:p>
              <a:pPr marL="0" marR="0" lvl="0" indent="0" algn="l" rtl="0">
                <a:lnSpc>
                  <a:spcPct val="140020"/>
                </a:lnSpc>
                <a:spcBef>
                  <a:spcPts val="0"/>
                </a:spcBef>
                <a:spcAft>
                  <a:spcPts val="0"/>
                </a:spcAft>
                <a:buNone/>
              </a:pPr>
              <a:r>
                <a:rPr lang="en-US" sz="1000" b="0" i="0" u="none" strike="noStrike" cap="none" dirty="0">
                  <a:solidFill>
                    <a:srgbClr val="171616"/>
                  </a:solidFill>
                  <a:latin typeface="Open Sans"/>
                  <a:ea typeface="Open Sans"/>
                  <a:cs typeface="Open Sans"/>
                  <a:sym typeface="Open Sans"/>
                </a:rPr>
                <a:t>If you focus on knowing the business rules, but not on how to do it, you will create an unreliable application.</a:t>
              </a:r>
              <a:endParaRPr sz="700" dirty="0"/>
            </a:p>
          </p:txBody>
        </p:sp>
        <p:sp>
          <p:nvSpPr>
            <p:cNvPr id="323" name="Google Shape;323;p39"/>
            <p:cNvSpPr txBox="1"/>
            <p:nvPr/>
          </p:nvSpPr>
          <p:spPr>
            <a:xfrm>
              <a:off x="-3" y="-38100"/>
              <a:ext cx="5769206" cy="57451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000" b="1" i="0" u="none" strike="noStrike" cap="none" dirty="0">
                  <a:solidFill>
                    <a:srgbClr val="171616"/>
                  </a:solidFill>
                  <a:latin typeface="Open Sans"/>
                  <a:ea typeface="Open Sans"/>
                  <a:cs typeface="Open Sans"/>
                  <a:sym typeface="Open Sans"/>
                </a:rPr>
                <a:t>Not building the software right.</a:t>
              </a:r>
              <a:endParaRPr lang="pt-BR" sz="1000" b="1" i="0" u="none" strike="noStrike" cap="none" dirty="0">
                <a:solidFill>
                  <a:srgbClr val="171616"/>
                </a:solidFill>
                <a:latin typeface="Open Sans"/>
                <a:ea typeface="Open Sans"/>
                <a:cs typeface="Open Sans"/>
                <a:sym typeface="Open Sans"/>
              </a:endParaRPr>
            </a:p>
          </p:txBody>
        </p:sp>
      </p:grpSp>
      <p:grpSp>
        <p:nvGrpSpPr>
          <p:cNvPr id="324" name="Google Shape;324;p39"/>
          <p:cNvGrpSpPr/>
          <p:nvPr/>
        </p:nvGrpSpPr>
        <p:grpSpPr>
          <a:xfrm>
            <a:off x="3963966" y="2228637"/>
            <a:ext cx="2163456" cy="1135482"/>
            <a:chOff x="0" y="-38100"/>
            <a:chExt cx="5769217" cy="3027954"/>
          </a:xfrm>
        </p:grpSpPr>
        <p:sp>
          <p:nvSpPr>
            <p:cNvPr id="325" name="Google Shape;325;p39"/>
            <p:cNvSpPr txBox="1"/>
            <p:nvPr/>
          </p:nvSpPr>
          <p:spPr>
            <a:xfrm>
              <a:off x="81251" y="115561"/>
              <a:ext cx="5313713" cy="2874293"/>
            </a:xfrm>
            <a:prstGeom prst="rect">
              <a:avLst/>
            </a:prstGeom>
            <a:noFill/>
            <a:ln>
              <a:noFill/>
            </a:ln>
          </p:spPr>
          <p:txBody>
            <a:bodyPr spcFirstLastPara="1" wrap="square" lIns="0" tIns="0" rIns="0" bIns="0" anchor="t" anchorCtr="0">
              <a:spAutoFit/>
            </a:bodyPr>
            <a:lstStyle/>
            <a:p>
              <a:pPr marL="0" marR="0" lvl="0" indent="0" algn="l" rtl="0">
                <a:lnSpc>
                  <a:spcPct val="155500"/>
                </a:lnSpc>
                <a:spcBef>
                  <a:spcPts val="0"/>
                </a:spcBef>
                <a:spcAft>
                  <a:spcPts val="0"/>
                </a:spcAft>
                <a:buNone/>
              </a:pPr>
              <a:endParaRPr sz="900" b="0" i="0" u="none" strike="noStrike" cap="none" dirty="0">
                <a:solidFill>
                  <a:schemeClr val="dk1"/>
                </a:solidFill>
                <a:latin typeface="Calibri"/>
                <a:ea typeface="Calibri"/>
                <a:cs typeface="Calibri"/>
                <a:sym typeface="Calibri"/>
              </a:endParaRPr>
            </a:p>
            <a:p>
              <a:pPr marL="0" marR="0" lvl="0" indent="0" algn="l" rtl="0">
                <a:lnSpc>
                  <a:spcPct val="140020"/>
                </a:lnSpc>
                <a:spcBef>
                  <a:spcPts val="0"/>
                </a:spcBef>
                <a:spcAft>
                  <a:spcPts val="0"/>
                </a:spcAft>
                <a:buNone/>
              </a:pPr>
              <a:r>
                <a:rPr lang="en-US" sz="1000" b="0" i="0" u="none" strike="noStrike" cap="none" dirty="0">
                  <a:solidFill>
                    <a:srgbClr val="171616"/>
                  </a:solidFill>
                  <a:latin typeface="Open Sans"/>
                  <a:ea typeface="Open Sans"/>
                  <a:cs typeface="Open Sans"/>
                  <a:sym typeface="Open Sans"/>
                </a:rPr>
                <a:t>If you don't understand what business rules the software really needs, you will create an application that nobody needs.</a:t>
              </a:r>
              <a:endParaRPr sz="700" dirty="0"/>
            </a:p>
          </p:txBody>
        </p:sp>
        <p:sp>
          <p:nvSpPr>
            <p:cNvPr id="326" name="Google Shape;326;p39"/>
            <p:cNvSpPr txBox="1"/>
            <p:nvPr/>
          </p:nvSpPr>
          <p:spPr>
            <a:xfrm>
              <a:off x="0" y="-38100"/>
              <a:ext cx="5769217" cy="574518"/>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000" b="1" i="0" u="none" strike="noStrike" cap="none" dirty="0">
                  <a:solidFill>
                    <a:srgbClr val="171616"/>
                  </a:solidFill>
                  <a:latin typeface="Open Sans"/>
                  <a:ea typeface="Open Sans"/>
                  <a:cs typeface="Open Sans"/>
                  <a:sym typeface="Open Sans"/>
                </a:rPr>
                <a:t>Not building the right software</a:t>
              </a:r>
              <a:endParaRPr lang="en-US" sz="700" dirty="0"/>
            </a:p>
          </p:txBody>
        </p:sp>
      </p:grpSp>
      <p:pic>
        <p:nvPicPr>
          <p:cNvPr id="1028" name="Picture 4" descr="Como encontrar investidor para minha ideia | Endeavor Brasil">
            <a:extLst>
              <a:ext uri="{FF2B5EF4-FFF2-40B4-BE49-F238E27FC236}">
                <a16:creationId xmlns:a16="http://schemas.microsoft.com/office/drawing/2014/main" id="{1CF9CB0C-D962-4326-BF52-271D14B4B6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24" t="819" r="45347" b="-1"/>
          <a:stretch/>
        </p:blipFill>
        <p:spPr bwMode="auto">
          <a:xfrm>
            <a:off x="0" y="0"/>
            <a:ext cx="3236977" cy="5143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2">
            <a:extLst>
              <a:ext uri="{FF2B5EF4-FFF2-40B4-BE49-F238E27FC236}">
                <a16:creationId xmlns:a16="http://schemas.microsoft.com/office/drawing/2014/main" id="{598F540F-7458-4573-93E3-62D59C31C35C}"/>
              </a:ext>
            </a:extLst>
          </p:cNvPr>
          <p:cNvSpPr txBox="1">
            <a:spLocks/>
          </p:cNvSpPr>
          <p:nvPr/>
        </p:nvSpPr>
        <p:spPr>
          <a:xfrm>
            <a:off x="3744530" y="850590"/>
            <a:ext cx="4832999" cy="313932"/>
          </a:xfrm>
          <a:prstGeom prst="rect">
            <a:avLst/>
          </a:prstGeom>
        </p:spPr>
        <p:txBody>
          <a:bodyPr/>
          <a:lstStyle>
            <a:lvl1pPr algn="ctr" defTabSz="914240" rtl="0" eaLnBrk="1" latinLnBrk="0" hangingPunct="1">
              <a:spcBef>
                <a:spcPct val="0"/>
              </a:spcBef>
              <a:buNone/>
              <a:defRPr sz="3225" kern="1200" cap="all" baseline="0">
                <a:solidFill>
                  <a:schemeClr val="tx1"/>
                </a:solidFill>
                <a:latin typeface="Arial" pitchFamily="34" charset="0"/>
                <a:ea typeface="+mj-ea"/>
                <a:cs typeface="Arial" pitchFamily="34" charset="0"/>
              </a:defRPr>
            </a:lvl1pPr>
          </a:lstStyle>
          <a:p>
            <a:pPr>
              <a:buClrTx/>
              <a:buFontTx/>
            </a:pPr>
            <a:r>
              <a:rPr lang="en-US" dirty="0"/>
              <a:t>What to solve?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00DB5C3-DEBC-4A85-BCE0-B229AC66F37D}"/>
              </a:ext>
            </a:extLst>
          </p:cNvPr>
          <p:cNvPicPr>
            <a:picLocks noChangeAspect="1"/>
          </p:cNvPicPr>
          <p:nvPr/>
        </p:nvPicPr>
        <p:blipFill>
          <a:blip r:embed="rId3"/>
          <a:stretch>
            <a:fillRect/>
          </a:stretch>
        </p:blipFill>
        <p:spPr>
          <a:xfrm>
            <a:off x="1633188" y="144040"/>
            <a:ext cx="6154009" cy="4563112"/>
          </a:xfrm>
          <a:prstGeom prst="rect">
            <a:avLst/>
          </a:prstGeom>
        </p:spPr>
      </p:pic>
    </p:spTree>
    <p:extLst>
      <p:ext uri="{BB962C8B-B14F-4D97-AF65-F5344CB8AC3E}">
        <p14:creationId xmlns:p14="http://schemas.microsoft.com/office/powerpoint/2010/main" val="1998920258"/>
      </p:ext>
    </p:extLst>
  </p:cSld>
  <p:clrMapOvr>
    <a:masterClrMapping/>
  </p:clrMapOvr>
</p:sld>
</file>

<file path=ppt/theme/theme1.xml><?xml version="1.0" encoding="utf-8"?>
<a:theme xmlns:a="http://schemas.openxmlformats.org/drawingml/2006/main" name="Lenovo Master">
  <a:themeElements>
    <a:clrScheme name="Custom 2">
      <a:dk1>
        <a:srgbClr val="000000"/>
      </a:dk1>
      <a:lt1>
        <a:sysClr val="window" lastClr="FFFFFF"/>
      </a:lt1>
      <a:dk2>
        <a:srgbClr val="F26A52"/>
      </a:dk2>
      <a:lt2>
        <a:srgbClr val="4E444E"/>
      </a:lt2>
      <a:accent1>
        <a:srgbClr val="E1251B"/>
      </a:accent1>
      <a:accent2>
        <a:srgbClr val="871C23"/>
      </a:accent2>
      <a:accent3>
        <a:srgbClr val="D9C1D8"/>
      </a:accent3>
      <a:accent4>
        <a:srgbClr val="4D144A"/>
      </a:accent4>
      <a:accent5>
        <a:srgbClr val="C9D0F0"/>
      </a:accent5>
      <a:accent6>
        <a:srgbClr val="11184F"/>
      </a:accent6>
      <a:hlink>
        <a:srgbClr val="3046AD"/>
      </a:hlink>
      <a:folHlink>
        <a:srgbClr val="3046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8252E"/>
        </a:solidFill>
        <a:ln>
          <a:noFill/>
        </a:ln>
      </a:spPr>
      <a:bodyPr lIns="182880" tIns="182880" rIns="182880" bIns="182880" rtlCol="0" anchor="t"/>
      <a:lstStyle>
        <a:defPPr algn="l">
          <a:defRPr sz="1600" dirty="0" err="1">
            <a:solidFill>
              <a:prstClr val="white"/>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800" dirty="0" err="1"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Lenovo-16x9_Expanded_Oct2022" id="{B42C92DE-2596-4471-BD2D-E7CB7ED4ED5A}" vid="{90871ED3-FBE5-4CC4-B06A-DA630AA543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54132</TotalTime>
  <Words>4960</Words>
  <Application>Microsoft Office PowerPoint</Application>
  <PresentationFormat>On-screen Show (16:9)</PresentationFormat>
  <Paragraphs>373</Paragraphs>
  <Slides>33</Slides>
  <Notes>33</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Raleway</vt:lpstr>
      <vt:lpstr>Calibri</vt:lpstr>
      <vt:lpstr>Helvetica Neue</vt:lpstr>
      <vt:lpstr>source-serif-pro</vt:lpstr>
      <vt:lpstr>Open Sans</vt:lpstr>
      <vt:lpstr>Arial</vt:lpstr>
      <vt:lpstr>Source Serif Pro</vt:lpstr>
      <vt:lpstr>sohne</vt:lpstr>
      <vt:lpstr>Titillium</vt:lpstr>
      <vt:lpstr>Calibri Light</vt:lpstr>
      <vt:lpstr>Lenovo Master</vt:lpstr>
      <vt:lpstr>Office Theme</vt:lpstr>
      <vt:lpstr>Behavior Driven Development - BDD</vt:lpstr>
      <vt:lpstr>BDD IN ACTION  John Ferguson  </vt:lpstr>
      <vt:lpstr>PowerPoint Presentation</vt:lpstr>
      <vt:lpstr>What is not BDD</vt:lpstr>
      <vt:lpstr>PowerPoint Presentation</vt:lpstr>
      <vt:lpstr>Left column data points deep layout</vt:lpstr>
      <vt:lpstr>BDD Timeline</vt:lpstr>
      <vt:lpstr>PowerPoint Presentation</vt:lpstr>
      <vt:lpstr>PowerPoint Presentation</vt:lpstr>
      <vt:lpstr>Left column data points pale layout</vt:lpstr>
      <vt:lpstr>PowerPoint Presentation</vt:lpstr>
      <vt:lpstr>PowerPoint Presentation</vt:lpstr>
      <vt:lpstr>PowerPoint Presentation</vt:lpstr>
      <vt:lpstr>PowerPoint Presentation</vt:lpstr>
      <vt:lpstr>BDD phases</vt:lpstr>
      <vt:lpstr>Photo plus statement layout</vt:lpstr>
      <vt:lpstr>PowerPoint Presentation</vt:lpstr>
      <vt:lpstr>PowerPoint Presentation</vt:lpstr>
      <vt:lpstr>PowerPoint Presentation</vt:lpstr>
      <vt:lpstr>PowerPoint Presentation</vt:lpstr>
      <vt:lpstr>PowerPoint Presentation</vt:lpstr>
      <vt:lpstr>PowerPoint Presentation</vt:lpstr>
      <vt:lpstr>Photo plus statement layout</vt:lpstr>
      <vt:lpstr>PowerPoint Presentation</vt:lpstr>
      <vt:lpstr>PowerPoint Presentation</vt:lpstr>
      <vt:lpstr>PowerPoint Presentation</vt:lpstr>
      <vt:lpstr>Content and right table layout</vt:lpstr>
      <vt:lpstr>Photo plus statement layout</vt:lpstr>
      <vt:lpstr>PowerPoint Presentation</vt:lpstr>
      <vt:lpstr>PowerPoint Presentation</vt:lpstr>
      <vt:lpstr>BDD Workflow</vt:lpstr>
      <vt:lpstr>3 column photo layout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Henrique Fernandes1</dc:creator>
  <cp:lastModifiedBy>Henrique Fernandes1</cp:lastModifiedBy>
  <cp:revision>4</cp:revision>
  <dcterms:modified xsi:type="dcterms:W3CDTF">2022-12-26T18:32:45Z</dcterms:modified>
</cp:coreProperties>
</file>